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86" r:id="rId6"/>
    <p:sldId id="287" r:id="rId7"/>
    <p:sldId id="288" r:id="rId8"/>
    <p:sldId id="293" r:id="rId9"/>
    <p:sldId id="295" r:id="rId10"/>
    <p:sldId id="297" r:id="rId11"/>
    <p:sldId id="298" r:id="rId12"/>
    <p:sldId id="299" r:id="rId13"/>
    <p:sldId id="300" r:id="rId14"/>
    <p:sldId id="334" r:id="rId15"/>
    <p:sldId id="335" r:id="rId16"/>
    <p:sldId id="304" r:id="rId17"/>
    <p:sldId id="342" r:id="rId18"/>
    <p:sldId id="305" r:id="rId19"/>
    <p:sldId id="343" r:id="rId20"/>
    <p:sldId id="344" r:id="rId21"/>
    <p:sldId id="306" r:id="rId22"/>
    <p:sldId id="307" r:id="rId23"/>
    <p:sldId id="308" r:id="rId24"/>
    <p:sldId id="309" r:id="rId25"/>
    <p:sldId id="310" r:id="rId26"/>
    <p:sldId id="312" r:id="rId27"/>
    <p:sldId id="314" r:id="rId28"/>
    <p:sldId id="316" r:id="rId29"/>
    <p:sldId id="322" r:id="rId30"/>
    <p:sldId id="345" r:id="rId31"/>
    <p:sldId id="323" r:id="rId32"/>
    <p:sldId id="324" r:id="rId33"/>
    <p:sldId id="346" r:id="rId34"/>
    <p:sldId id="347" r:id="rId35"/>
    <p:sldId id="348" r:id="rId36"/>
    <p:sldId id="349" r:id="rId37"/>
    <p:sldId id="350" r:id="rId38"/>
    <p:sldId id="352" r:id="rId39"/>
    <p:sldId id="351" r:id="rId40"/>
    <p:sldId id="353" r:id="rId41"/>
    <p:sldId id="326" r:id="rId42"/>
    <p:sldId id="327" r:id="rId43"/>
    <p:sldId id="328" r:id="rId44"/>
    <p:sldId id="329" r:id="rId45"/>
    <p:sldId id="331" r:id="rId46"/>
    <p:sldId id="336" r:id="rId47"/>
    <p:sldId id="337" r:id="rId48"/>
    <p:sldId id="338" r:id="rId49"/>
    <p:sldId id="339" r:id="rId50"/>
    <p:sldId id="341" r:id="rId51"/>
    <p:sldId id="340" r:id="rId52"/>
    <p:sldId id="28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7C"/>
    <a:srgbClr val="0079A3"/>
    <a:srgbClr val="00608B"/>
    <a:srgbClr val="004363"/>
    <a:srgbClr val="0079A2"/>
    <a:srgbClr val="F5F6F5"/>
    <a:srgbClr val="0043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56" d="100"/>
          <a:sy n="56" d="100"/>
        </p:scale>
        <p:origin x="73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D172-C013-F875-446A-8DDDBB9E56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7098DB-D3AE-64D3-C800-763F2224CF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1A9004-8A42-9B3D-A677-D2BBA6BF0CBE}"/>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5" name="Footer Placeholder 4">
            <a:extLst>
              <a:ext uri="{FF2B5EF4-FFF2-40B4-BE49-F238E27FC236}">
                <a16:creationId xmlns:a16="http://schemas.microsoft.com/office/drawing/2014/main" id="{E7EDC469-35D2-27F7-5586-E3D4A0EB2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9AE195-57F1-BB60-2239-8C3AF31606D2}"/>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847116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0588-9B15-7897-BFE0-73D7E93F09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9BF2CC-1CCE-AC04-644A-2B835F803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0AC059-EB20-7131-0768-34A7F48E71BA}"/>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5" name="Footer Placeholder 4">
            <a:extLst>
              <a:ext uri="{FF2B5EF4-FFF2-40B4-BE49-F238E27FC236}">
                <a16:creationId xmlns:a16="http://schemas.microsoft.com/office/drawing/2014/main" id="{67323F3A-DFC3-7B12-CB25-19F6AC3E5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0A88EE-C598-4219-24E0-52CBD3B02750}"/>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15106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3850-48F9-48C6-5520-BC553F738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E873C8-8636-F328-4393-8ECA5DEC0F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A404B5-04AE-A95A-8AE2-57732C3EF303}"/>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5" name="Footer Placeholder 4">
            <a:extLst>
              <a:ext uri="{FF2B5EF4-FFF2-40B4-BE49-F238E27FC236}">
                <a16:creationId xmlns:a16="http://schemas.microsoft.com/office/drawing/2014/main" id="{C51A0C48-6A8A-16B7-EF1D-5CABCE511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2FBF90-4594-7E5B-FA3E-27FC6CA0AF63}"/>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5386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1B2A-CDEF-465C-59F8-69BE6A9C02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795F1-4A50-91EE-E3FF-738A0B896D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50DCD8-E716-51F7-3329-A95BEE1BCB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642675-4B53-5429-C364-C399A4E32613}"/>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6" name="Footer Placeholder 5">
            <a:extLst>
              <a:ext uri="{FF2B5EF4-FFF2-40B4-BE49-F238E27FC236}">
                <a16:creationId xmlns:a16="http://schemas.microsoft.com/office/drawing/2014/main" id="{450E7DB3-87CC-C3E2-6AC5-925A15F738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26F1E-2000-9849-1B21-CC9D9B8F9AD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0958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2081-BF6B-578B-A0AC-019D661B5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5C11A-C1D8-DE04-A52B-C2E6700EC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A4D5A2-6399-4835-62FA-4390C4C170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D6AD29-98B9-E12E-88BB-7B63C037C1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B018F-7A72-5BB1-E413-9301E01F6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29016C-6A3F-3CAD-624F-26C5F5CDD950}"/>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8" name="Footer Placeholder 7">
            <a:extLst>
              <a:ext uri="{FF2B5EF4-FFF2-40B4-BE49-F238E27FC236}">
                <a16:creationId xmlns:a16="http://schemas.microsoft.com/office/drawing/2014/main" id="{90972191-C0A6-F87F-B1AE-AD590037C3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C792FA-9869-D98B-72ED-D08B36640A84}"/>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98090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6F67-AEB7-A568-38EA-419312AAA3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E0C5AB-728C-8C45-8F25-31642E5D5F1B}"/>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4" name="Footer Placeholder 3">
            <a:extLst>
              <a:ext uri="{FF2B5EF4-FFF2-40B4-BE49-F238E27FC236}">
                <a16:creationId xmlns:a16="http://schemas.microsoft.com/office/drawing/2014/main" id="{FA5CEF19-5F2C-14CE-32A8-0EFA258EEF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B51B30-E18E-6526-39EC-86CA86F8DB8A}"/>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263063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3EEE9-C1D0-0989-105D-ED2719D70D69}"/>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3" name="Footer Placeholder 2">
            <a:extLst>
              <a:ext uri="{FF2B5EF4-FFF2-40B4-BE49-F238E27FC236}">
                <a16:creationId xmlns:a16="http://schemas.microsoft.com/office/drawing/2014/main" id="{BFA313E8-C6A6-E136-17CB-D6E9FBAB24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AA0187-9CE5-0CC4-BDAF-CA332A2CB69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53743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4EAE-0DBB-B888-2FC9-30503D64E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59EDF6-C1F9-5C43-9045-0E43A8390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0620B2-5B6F-0A8B-3A55-CAE0B6E0F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BC8C92-13FE-9CF5-94B6-15DD9C0F5EA7}"/>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6" name="Footer Placeholder 5">
            <a:extLst>
              <a:ext uri="{FF2B5EF4-FFF2-40B4-BE49-F238E27FC236}">
                <a16:creationId xmlns:a16="http://schemas.microsoft.com/office/drawing/2014/main" id="{49297C5A-57CC-6AE4-245E-F7D77F5818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335EC-9502-0DCF-22C0-2B2ED46A184F}"/>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8844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FBD4-F2E9-2B77-161D-FFCC522A6C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27681F-384B-B784-A9D2-DD478E2BE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852866-D411-927C-E3C6-ECE91655D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7438A-BB7B-7B95-4AE9-519CF8847702}"/>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6" name="Footer Placeholder 5">
            <a:extLst>
              <a:ext uri="{FF2B5EF4-FFF2-40B4-BE49-F238E27FC236}">
                <a16:creationId xmlns:a16="http://schemas.microsoft.com/office/drawing/2014/main" id="{0082DCEC-B6AF-CA6F-7E10-EBDB8AA2B7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4D7D0-79E7-2F9D-267C-04BACD5F9ACD}"/>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1313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F3C8-1730-D5D3-A490-E51AC9B607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C0FEC2-78C6-1A9C-411B-E930CE508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C7C30B-A3CF-C405-0C99-0422D93A666D}"/>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5" name="Footer Placeholder 4">
            <a:extLst>
              <a:ext uri="{FF2B5EF4-FFF2-40B4-BE49-F238E27FC236}">
                <a16:creationId xmlns:a16="http://schemas.microsoft.com/office/drawing/2014/main" id="{CEF5F92D-8686-47F5-BF55-6FA5670B3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40F6B-CE0A-487F-919A-40982A55ADE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77454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14F342-84F8-85EB-0DEC-7EF11A0760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E3E72-EACE-6DA3-8CB7-13CC4D850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0C176-B433-EA10-4387-9A4B2EEC0A49}"/>
              </a:ext>
            </a:extLst>
          </p:cNvPr>
          <p:cNvSpPr>
            <a:spLocks noGrp="1"/>
          </p:cNvSpPr>
          <p:nvPr>
            <p:ph type="dt" sz="half" idx="10"/>
          </p:nvPr>
        </p:nvSpPr>
        <p:spPr/>
        <p:txBody>
          <a:bodyPr/>
          <a:lstStyle/>
          <a:p>
            <a:fld id="{4CFDE1EB-A7BA-4EC9-9B92-1DE75AF00D5F}" type="datetimeFigureOut">
              <a:rPr lang="en-US" smtClean="0"/>
              <a:t>8/28/2023</a:t>
            </a:fld>
            <a:endParaRPr lang="en-US"/>
          </a:p>
        </p:txBody>
      </p:sp>
      <p:sp>
        <p:nvSpPr>
          <p:cNvPr id="5" name="Footer Placeholder 4">
            <a:extLst>
              <a:ext uri="{FF2B5EF4-FFF2-40B4-BE49-F238E27FC236}">
                <a16:creationId xmlns:a16="http://schemas.microsoft.com/office/drawing/2014/main" id="{19CC25ED-D73D-C0E6-88CE-BB0EAC4C02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33E05E-5FC1-CE0A-03F4-D4BB4CB3BDB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0856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0F9CC-87A3-45D8-E336-DBB020405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A8747A-9BEA-3B11-3AB9-8F3D1FF5C3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7984E-E226-DE45-571B-4C331282D1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DE1EB-A7BA-4EC9-9B92-1DE75AF00D5F}" type="datetimeFigureOut">
              <a:rPr lang="en-US" smtClean="0"/>
              <a:t>8/28/2023</a:t>
            </a:fld>
            <a:endParaRPr lang="en-US"/>
          </a:p>
        </p:txBody>
      </p:sp>
      <p:sp>
        <p:nvSpPr>
          <p:cNvPr id="5" name="Footer Placeholder 4">
            <a:extLst>
              <a:ext uri="{FF2B5EF4-FFF2-40B4-BE49-F238E27FC236}">
                <a16:creationId xmlns:a16="http://schemas.microsoft.com/office/drawing/2014/main" id="{8B9B46D2-C237-1E87-CB72-4BBA858AF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B01D4-4EEA-2720-0B11-478C2AE5B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1C155-4D2D-44AA-81FA-BD4289AB0DCC}" type="slidenum">
              <a:rPr lang="en-US" smtClean="0"/>
              <a:t>‹#›</a:t>
            </a:fld>
            <a:endParaRPr lang="en-US"/>
          </a:p>
        </p:txBody>
      </p:sp>
    </p:spTree>
    <p:extLst>
      <p:ext uri="{BB962C8B-B14F-4D97-AF65-F5344CB8AC3E}">
        <p14:creationId xmlns:p14="http://schemas.microsoft.com/office/powerpoint/2010/main" val="4167833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97C8-A751-AD42-385F-87E3D1E31C93}"/>
              </a:ext>
            </a:extLst>
          </p:cNvPr>
          <p:cNvSpPr>
            <a:spLocks noGrp="1"/>
          </p:cNvSpPr>
          <p:nvPr>
            <p:ph type="ctrTitle"/>
          </p:nvPr>
        </p:nvSpPr>
        <p:spPr>
          <a:xfrm>
            <a:off x="0" y="2486025"/>
            <a:ext cx="12192000" cy="1023938"/>
          </a:xfrm>
          <a:solidFill>
            <a:srgbClr val="00608B"/>
          </a:solidFill>
        </p:spPr>
        <p:txBody>
          <a:bodyPr/>
          <a:lstStyle/>
          <a:p>
            <a:r>
              <a:rPr lang="en-US" dirty="0">
                <a:solidFill>
                  <a:schemeClr val="bg1"/>
                </a:solidFill>
              </a:rPr>
              <a:t>ICDL COURSE</a:t>
            </a:r>
          </a:p>
        </p:txBody>
      </p:sp>
      <p:sp>
        <p:nvSpPr>
          <p:cNvPr id="3" name="Subtitle 2">
            <a:extLst>
              <a:ext uri="{FF2B5EF4-FFF2-40B4-BE49-F238E27FC236}">
                <a16:creationId xmlns:a16="http://schemas.microsoft.com/office/drawing/2014/main" id="{084BB4B6-6A33-F764-32B7-149DADE39AE8}"/>
              </a:ext>
            </a:extLst>
          </p:cNvPr>
          <p:cNvSpPr>
            <a:spLocks noGrp="1"/>
          </p:cNvSpPr>
          <p:nvPr>
            <p:ph type="subTitle" idx="1"/>
          </p:nvPr>
        </p:nvSpPr>
        <p:spPr/>
        <p:txBody>
          <a:bodyPr/>
          <a:lstStyle/>
          <a:p>
            <a:r>
              <a:rPr lang="en-US" dirty="0"/>
              <a:t>Lecture 3</a:t>
            </a:r>
          </a:p>
        </p:txBody>
      </p:sp>
      <p:pic>
        <p:nvPicPr>
          <p:cNvPr id="5" name="Picture 4">
            <a:extLst>
              <a:ext uri="{FF2B5EF4-FFF2-40B4-BE49-F238E27FC236}">
                <a16:creationId xmlns:a16="http://schemas.microsoft.com/office/drawing/2014/main" id="{94847FD7-1835-7045-D389-C304ABF78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25" y="1381425"/>
            <a:ext cx="2831545" cy="3548392"/>
          </a:xfrm>
          <a:prstGeom prst="rect">
            <a:avLst/>
          </a:prstGeom>
        </p:spPr>
      </p:pic>
    </p:spTree>
    <p:extLst>
      <p:ext uri="{BB962C8B-B14F-4D97-AF65-F5344CB8AC3E}">
        <p14:creationId xmlns:p14="http://schemas.microsoft.com/office/powerpoint/2010/main" val="372228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438B803-B49A-0335-0AF2-3BF59F4F56E4}"/>
              </a:ext>
            </a:extLst>
          </p:cNvPr>
          <p:cNvSpPr txBox="1">
            <a:spLocks/>
          </p:cNvSpPr>
          <p:nvPr/>
        </p:nvSpPr>
        <p:spPr>
          <a:xfrm>
            <a:off x="358590" y="2826771"/>
            <a:ext cx="7270376" cy="1066799"/>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Welcome To Microsoft Power Point 2016</a:t>
            </a:r>
          </a:p>
        </p:txBody>
      </p:sp>
      <p:pic>
        <p:nvPicPr>
          <p:cNvPr id="16" name="Picture 2">
            <a:extLst>
              <a:ext uri="{FF2B5EF4-FFF2-40B4-BE49-F238E27FC236}">
                <a16:creationId xmlns:a16="http://schemas.microsoft.com/office/drawing/2014/main" id="{D345C014-1146-0B3A-E9C1-5D92EF3AF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9036" y="4119282"/>
            <a:ext cx="3673928"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a:extLst>
              <a:ext uri="{FF2B5EF4-FFF2-40B4-BE49-F238E27FC236}">
                <a16:creationId xmlns:a16="http://schemas.microsoft.com/office/drawing/2014/main" id="{72934221-3496-9B46-801C-0269BB293C1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p:blipFill>
        <p:spPr bwMode="auto">
          <a:xfrm>
            <a:off x="0" y="5135786"/>
            <a:ext cx="2037444" cy="163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a:extLst>
              <a:ext uri="{FF2B5EF4-FFF2-40B4-BE49-F238E27FC236}">
                <a16:creationId xmlns:a16="http://schemas.microsoft.com/office/drawing/2014/main" id="{E6BA24FD-746D-FBC1-5AC2-F6A859162A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37444" y="311431"/>
            <a:ext cx="2289628" cy="2289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793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F42A5C-9A3C-5A34-2F32-48C64D1EACCF}"/>
              </a:ext>
            </a:extLst>
          </p:cNvPr>
          <p:cNvSpPr txBox="1">
            <a:spLocks/>
          </p:cNvSpPr>
          <p:nvPr/>
        </p:nvSpPr>
        <p:spPr>
          <a:xfrm>
            <a:off x="0" y="443754"/>
            <a:ext cx="8758518" cy="990599"/>
          </a:xfrm>
          <a:prstGeom prst="rect">
            <a:avLst/>
          </a:prstGeom>
          <a:solidFill>
            <a:srgbClr val="00608B"/>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Microsoft Power Point </a:t>
            </a:r>
          </a:p>
        </p:txBody>
      </p:sp>
      <p:sp>
        <p:nvSpPr>
          <p:cNvPr id="10" name="Subtitle 2">
            <a:extLst>
              <a:ext uri="{FF2B5EF4-FFF2-40B4-BE49-F238E27FC236}">
                <a16:creationId xmlns:a16="http://schemas.microsoft.com/office/drawing/2014/main" id="{6FE0D2C3-B8EA-7B7D-95F6-41C4B297301A}"/>
              </a:ext>
            </a:extLst>
          </p:cNvPr>
          <p:cNvSpPr txBox="1">
            <a:spLocks/>
          </p:cNvSpPr>
          <p:nvPr/>
        </p:nvSpPr>
        <p:spPr>
          <a:xfrm>
            <a:off x="108009" y="1528483"/>
            <a:ext cx="6391403"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PowerPoint is a presentation program that allows you to create dynamic slide presentations. These presentations can include animation, narration, images, videos, and much more.</a:t>
            </a:r>
          </a:p>
          <a:p>
            <a:pPr marL="0" indent="0">
              <a:buNone/>
            </a:pPr>
            <a:r>
              <a:rPr lang="en-US" sz="2400" dirty="0"/>
              <a:t>			</a:t>
            </a:r>
          </a:p>
        </p:txBody>
      </p:sp>
      <p:pic>
        <p:nvPicPr>
          <p:cNvPr id="12" name="Picture 2">
            <a:extLst>
              <a:ext uri="{FF2B5EF4-FFF2-40B4-BE49-F238E27FC236}">
                <a16:creationId xmlns:a16="http://schemas.microsoft.com/office/drawing/2014/main" id="{2D6A04F9-D669-FEC6-6DE0-E66CB7610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68247" y="3429000"/>
            <a:ext cx="3434883" cy="193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BDBCC09A-AAFC-E526-627C-D8D5D775CEB1}"/>
              </a:ext>
            </a:extLst>
          </p:cNvPr>
          <p:cNvSpPr txBox="1"/>
          <p:nvPr/>
        </p:nvSpPr>
        <p:spPr>
          <a:xfrm>
            <a:off x="3903131" y="3429000"/>
            <a:ext cx="4460940"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In this lesson, you'll learn your way around the PowerPoint environment, including the Ribbon, Quick Access Toolbar, and Backstage view</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323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078A4D-2657-0589-5AF3-942A75691F26}"/>
              </a:ext>
            </a:extLst>
          </p:cNvPr>
          <p:cNvSpPr txBox="1">
            <a:spLocks/>
          </p:cNvSpPr>
          <p:nvPr/>
        </p:nvSpPr>
        <p:spPr>
          <a:xfrm>
            <a:off x="228600" y="304800"/>
            <a:ext cx="7772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err="1">
                <a:solidFill>
                  <a:srgbClr val="00608B"/>
                </a:solidFill>
                <a:latin typeface="+mn-lt"/>
              </a:rPr>
              <a:t>Powerpoint</a:t>
            </a:r>
            <a:r>
              <a:rPr lang="en-US" sz="4800" dirty="0">
                <a:solidFill>
                  <a:srgbClr val="00608B"/>
                </a:solidFill>
                <a:latin typeface="+mn-lt"/>
              </a:rPr>
              <a:t> Interface</a:t>
            </a:r>
          </a:p>
        </p:txBody>
      </p:sp>
      <p:sp>
        <p:nvSpPr>
          <p:cNvPr id="5" name="Subtitle 2">
            <a:extLst>
              <a:ext uri="{FF2B5EF4-FFF2-40B4-BE49-F238E27FC236}">
                <a16:creationId xmlns:a16="http://schemas.microsoft.com/office/drawing/2014/main" id="{B14E1E30-3D83-ADC4-A1D8-0844C466619E}"/>
              </a:ext>
            </a:extLst>
          </p:cNvPr>
          <p:cNvSpPr txBox="1">
            <a:spLocks/>
          </p:cNvSpPr>
          <p:nvPr/>
        </p:nvSpPr>
        <p:spPr>
          <a:xfrm>
            <a:off x="0" y="1349192"/>
            <a:ext cx="12192000" cy="1420386"/>
          </a:xfrm>
          <a:prstGeom prst="rect">
            <a:avLst/>
          </a:prstGeom>
          <a:solidFill>
            <a:srgbClr val="00608B"/>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i="0" dirty="0">
                <a:solidFill>
                  <a:schemeClr val="bg1"/>
                </a:solidFill>
                <a:effectLst/>
                <a:latin typeface="inherit"/>
              </a:rPr>
              <a:t>When you open PowerPoint for the first time, the </a:t>
            </a:r>
            <a:r>
              <a:rPr lang="en-US" sz="2400" b="1" i="0" dirty="0">
                <a:solidFill>
                  <a:schemeClr val="bg1"/>
                </a:solidFill>
                <a:effectLst/>
                <a:latin typeface="inherit"/>
              </a:rPr>
              <a:t>Start Screen</a:t>
            </a:r>
            <a:r>
              <a:rPr lang="en-US" sz="2400" b="0" i="0" dirty="0">
                <a:solidFill>
                  <a:schemeClr val="bg1"/>
                </a:solidFill>
                <a:effectLst/>
                <a:latin typeface="inherit"/>
              </a:rPr>
              <a:t> will appear. From here, you'll be able to create a </a:t>
            </a:r>
            <a:r>
              <a:rPr lang="en-US" sz="2400" b="1" i="0" dirty="0">
                <a:solidFill>
                  <a:schemeClr val="bg1"/>
                </a:solidFill>
                <a:effectLst/>
                <a:latin typeface="inherit"/>
              </a:rPr>
              <a:t>new presentation</a:t>
            </a:r>
            <a:r>
              <a:rPr lang="en-US" sz="2400" b="0" i="0" dirty="0">
                <a:solidFill>
                  <a:schemeClr val="bg1"/>
                </a:solidFill>
                <a:effectLst/>
                <a:latin typeface="inherit"/>
              </a:rPr>
              <a:t>, choose a </a:t>
            </a:r>
            <a:r>
              <a:rPr lang="en-US" sz="2400" b="1" i="0" dirty="0">
                <a:solidFill>
                  <a:schemeClr val="bg1"/>
                </a:solidFill>
                <a:effectLst/>
                <a:latin typeface="inherit"/>
              </a:rPr>
              <a:t>template</a:t>
            </a:r>
            <a:r>
              <a:rPr lang="en-US" sz="2400" b="0" i="0" dirty="0">
                <a:solidFill>
                  <a:schemeClr val="bg1"/>
                </a:solidFill>
                <a:effectLst/>
                <a:latin typeface="inherit"/>
              </a:rPr>
              <a:t>, and access your </a:t>
            </a:r>
            <a:r>
              <a:rPr lang="en-US" sz="2400" b="1" i="0" dirty="0">
                <a:solidFill>
                  <a:schemeClr val="bg1"/>
                </a:solidFill>
                <a:effectLst/>
                <a:latin typeface="inherit"/>
              </a:rPr>
              <a:t>recently edited presentations</a:t>
            </a:r>
            <a:r>
              <a:rPr lang="en-US" sz="2400" b="0" i="0" dirty="0">
                <a:solidFill>
                  <a:schemeClr val="bg1"/>
                </a:solidFill>
                <a:effectLst/>
                <a:latin typeface="inherit"/>
              </a:rPr>
              <a:t>. From the </a:t>
            </a:r>
            <a:r>
              <a:rPr lang="en-US" sz="2400" b="1" i="0" dirty="0">
                <a:solidFill>
                  <a:schemeClr val="bg1"/>
                </a:solidFill>
                <a:effectLst/>
                <a:latin typeface="inherit"/>
              </a:rPr>
              <a:t>Start Screen</a:t>
            </a:r>
            <a:r>
              <a:rPr lang="en-US" sz="2400" b="0" i="0" dirty="0">
                <a:solidFill>
                  <a:schemeClr val="bg1"/>
                </a:solidFill>
                <a:effectLst/>
                <a:latin typeface="inherit"/>
              </a:rPr>
              <a:t>, locate and select </a:t>
            </a:r>
            <a:r>
              <a:rPr lang="en-US" sz="2400" b="1" i="0" dirty="0">
                <a:solidFill>
                  <a:schemeClr val="bg1"/>
                </a:solidFill>
                <a:effectLst/>
                <a:latin typeface="inherit"/>
              </a:rPr>
              <a:t>Blank Presentation</a:t>
            </a:r>
            <a:r>
              <a:rPr lang="en-US" sz="2400" b="0" i="0" dirty="0">
                <a:solidFill>
                  <a:schemeClr val="bg1"/>
                </a:solidFill>
                <a:effectLst/>
                <a:latin typeface="inherit"/>
              </a:rPr>
              <a:t> to access the PowerPoint interface.</a:t>
            </a:r>
            <a:endParaRPr lang="en-US" sz="2400" dirty="0">
              <a:solidFill>
                <a:schemeClr val="bg1"/>
              </a:solidFill>
              <a:latin typeface="inherit"/>
            </a:endParaRPr>
          </a:p>
        </p:txBody>
      </p:sp>
      <p:pic>
        <p:nvPicPr>
          <p:cNvPr id="3" name="Picture 2">
            <a:extLst>
              <a:ext uri="{FF2B5EF4-FFF2-40B4-BE49-F238E27FC236}">
                <a16:creationId xmlns:a16="http://schemas.microsoft.com/office/drawing/2014/main" id="{311D1D63-3132-52C3-8720-F5883B9CE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1082" y="3222811"/>
            <a:ext cx="5629835" cy="3518647"/>
          </a:xfrm>
          <a:prstGeom prst="rect">
            <a:avLst/>
          </a:prstGeom>
        </p:spPr>
      </p:pic>
    </p:spTree>
    <p:extLst>
      <p:ext uri="{BB962C8B-B14F-4D97-AF65-F5344CB8AC3E}">
        <p14:creationId xmlns:p14="http://schemas.microsoft.com/office/powerpoint/2010/main" val="13587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BC3FF2-F3D0-069E-3D4A-A16CDBED9472}"/>
              </a:ext>
            </a:extLst>
          </p:cNvPr>
          <p:cNvSpPr txBox="1">
            <a:spLocks/>
          </p:cNvSpPr>
          <p:nvPr/>
        </p:nvSpPr>
        <p:spPr>
          <a:xfrm>
            <a:off x="0" y="106018"/>
            <a:ext cx="8001000" cy="491860"/>
          </a:xfrm>
          <a:prstGeom prst="rect">
            <a:avLst/>
          </a:prstGeom>
          <a:solidFill>
            <a:srgbClr val="00608B"/>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The Ribbon</a:t>
            </a:r>
          </a:p>
        </p:txBody>
      </p:sp>
      <p:sp>
        <p:nvSpPr>
          <p:cNvPr id="5" name="Subtitle 2">
            <a:extLst>
              <a:ext uri="{FF2B5EF4-FFF2-40B4-BE49-F238E27FC236}">
                <a16:creationId xmlns:a16="http://schemas.microsoft.com/office/drawing/2014/main" id="{536B5C1E-1677-CA1D-EAFD-B2E8690ED2A0}"/>
              </a:ext>
            </a:extLst>
          </p:cNvPr>
          <p:cNvSpPr txBox="1">
            <a:spLocks/>
          </p:cNvSpPr>
          <p:nvPr/>
        </p:nvSpPr>
        <p:spPr>
          <a:xfrm>
            <a:off x="-1" y="753036"/>
            <a:ext cx="6406031" cy="19005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PowerPoint uses a tabbed Ribbon system instead of traditional menus. The Ribbon contains multiple tabs, each with several groups of commands. For example, the Font group on the Home tab contains commands for formatting text in your document. </a:t>
            </a:r>
          </a:p>
          <a:p>
            <a:endParaRPr lang="en-US" sz="2400" dirty="0"/>
          </a:p>
          <a:p>
            <a:pPr marL="0" indent="0">
              <a:buClr>
                <a:srgbClr val="FF0000"/>
              </a:buClr>
              <a:buSzPct val="106000"/>
              <a:buNone/>
            </a:pPr>
            <a:endParaRPr lang="en-US" sz="2400" dirty="0"/>
          </a:p>
          <a:p>
            <a:endParaRPr lang="en-US" sz="2400" dirty="0"/>
          </a:p>
        </p:txBody>
      </p:sp>
      <p:pic>
        <p:nvPicPr>
          <p:cNvPr id="3" name="Picture 2">
            <a:extLst>
              <a:ext uri="{FF2B5EF4-FFF2-40B4-BE49-F238E27FC236}">
                <a16:creationId xmlns:a16="http://schemas.microsoft.com/office/drawing/2014/main" id="{789956C1-3D96-AB81-FEB4-0A5FDD32F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855" y="2579875"/>
            <a:ext cx="6406032" cy="1281206"/>
          </a:xfrm>
          <a:prstGeom prst="rect">
            <a:avLst/>
          </a:prstGeom>
        </p:spPr>
      </p:pic>
      <p:sp>
        <p:nvSpPr>
          <p:cNvPr id="7" name="TextBox 6">
            <a:extLst>
              <a:ext uri="{FF2B5EF4-FFF2-40B4-BE49-F238E27FC236}">
                <a16:creationId xmlns:a16="http://schemas.microsoft.com/office/drawing/2014/main" id="{99F705BA-D2AE-231D-51E3-BB5A4931A6FF}"/>
              </a:ext>
            </a:extLst>
          </p:cNvPr>
          <p:cNvSpPr txBox="1"/>
          <p:nvPr/>
        </p:nvSpPr>
        <p:spPr>
          <a:xfrm>
            <a:off x="0" y="4091952"/>
            <a:ext cx="4052048" cy="1569660"/>
          </a:xfrm>
          <a:prstGeom prst="rect">
            <a:avLst/>
          </a:prstGeom>
          <a:noFill/>
        </p:spPr>
        <p:txBody>
          <a:bodyPr wrap="square">
            <a:spAutoFit/>
          </a:bodyPr>
          <a:lstStyle/>
          <a:p>
            <a:pPr marL="342900" indent="-342900">
              <a:buFont typeface="Arial" panose="020B0604020202020204" pitchFamily="34" charset="0"/>
              <a:buChar char="•"/>
            </a:pPr>
            <a:r>
              <a:rPr lang="en-US" sz="2400" dirty="0"/>
              <a:t>Some groups also have a small arrow in the bottom-right corner that you can click for even more options.</a:t>
            </a:r>
          </a:p>
        </p:txBody>
      </p:sp>
      <p:pic>
        <p:nvPicPr>
          <p:cNvPr id="9" name="Picture 8">
            <a:extLst>
              <a:ext uri="{FF2B5EF4-FFF2-40B4-BE49-F238E27FC236}">
                <a16:creationId xmlns:a16="http://schemas.microsoft.com/office/drawing/2014/main" id="{8FFD9BD3-54DD-F440-5C2A-B6D28F7D7B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499" y="3861081"/>
            <a:ext cx="6406032" cy="2996919"/>
          </a:xfrm>
          <a:prstGeom prst="rect">
            <a:avLst/>
          </a:prstGeom>
        </p:spPr>
      </p:pic>
    </p:spTree>
    <p:extLst>
      <p:ext uri="{BB962C8B-B14F-4D97-AF65-F5344CB8AC3E}">
        <p14:creationId xmlns:p14="http://schemas.microsoft.com/office/powerpoint/2010/main" val="2444215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2D9AD1-1485-E274-E4EE-1FE58E1A159B}"/>
              </a:ext>
            </a:extLst>
          </p:cNvPr>
          <p:cNvSpPr txBox="1">
            <a:spLocks/>
          </p:cNvSpPr>
          <p:nvPr/>
        </p:nvSpPr>
        <p:spPr>
          <a:xfrm>
            <a:off x="0" y="364381"/>
            <a:ext cx="8077200" cy="48726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Showing and hiding the Ribbon</a:t>
            </a:r>
          </a:p>
        </p:txBody>
      </p:sp>
      <p:sp>
        <p:nvSpPr>
          <p:cNvPr id="5" name="Subtitle 2">
            <a:extLst>
              <a:ext uri="{FF2B5EF4-FFF2-40B4-BE49-F238E27FC236}">
                <a16:creationId xmlns:a16="http://schemas.microsoft.com/office/drawing/2014/main" id="{8A984D2A-A42A-261C-C2DF-AB3D3724DE34}"/>
              </a:ext>
            </a:extLst>
          </p:cNvPr>
          <p:cNvSpPr txBox="1">
            <a:spLocks/>
          </p:cNvSpPr>
          <p:nvPr/>
        </p:nvSpPr>
        <p:spPr>
          <a:xfrm>
            <a:off x="0" y="851647"/>
            <a:ext cx="6049108" cy="18475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r>
              <a:rPr lang="en-US" sz="2000" b="0" i="0" dirty="0">
                <a:solidFill>
                  <a:srgbClr val="4E4E4E"/>
                </a:solidFill>
                <a:effectLst/>
                <a:latin typeface="inherit"/>
              </a:rPr>
              <a:t>The Ribbon is designed to respond to your current task, but you can choose to </a:t>
            </a:r>
            <a:r>
              <a:rPr lang="en-US" sz="2000" b="1" i="0" dirty="0">
                <a:solidFill>
                  <a:srgbClr val="4E4E4E"/>
                </a:solidFill>
                <a:effectLst/>
                <a:latin typeface="inherit"/>
              </a:rPr>
              <a:t>minimize</a:t>
            </a:r>
            <a:r>
              <a:rPr lang="en-US" sz="2000" b="0" i="0" dirty="0">
                <a:solidFill>
                  <a:srgbClr val="4E4E4E"/>
                </a:solidFill>
                <a:effectLst/>
                <a:latin typeface="inherit"/>
              </a:rPr>
              <a:t> it if you find that it takes up too much screen space. Click the </a:t>
            </a:r>
            <a:r>
              <a:rPr lang="en-US" sz="2000" b="1" i="0" dirty="0">
                <a:solidFill>
                  <a:srgbClr val="4E4E4E"/>
                </a:solidFill>
                <a:effectLst/>
                <a:latin typeface="inherit"/>
              </a:rPr>
              <a:t>Ribbon Display Options</a:t>
            </a:r>
            <a:r>
              <a:rPr lang="en-US" sz="2000" b="0" i="0" dirty="0">
                <a:solidFill>
                  <a:srgbClr val="4E4E4E"/>
                </a:solidFill>
                <a:effectLst/>
                <a:latin typeface="inherit"/>
              </a:rPr>
              <a:t> arrow in the upper-right corner of the Ribbon to display the drop-down menu.</a:t>
            </a:r>
            <a:endParaRPr lang="en-US" sz="2000" dirty="0">
              <a:latin typeface="inherit"/>
            </a:endParaRPr>
          </a:p>
        </p:txBody>
      </p:sp>
      <p:pic>
        <p:nvPicPr>
          <p:cNvPr id="3" name="Picture 2">
            <a:extLst>
              <a:ext uri="{FF2B5EF4-FFF2-40B4-BE49-F238E27FC236}">
                <a16:creationId xmlns:a16="http://schemas.microsoft.com/office/drawing/2014/main" id="{E3D1DC98-8F7B-E0B6-FC82-8067B34E3E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5655" y="364381"/>
            <a:ext cx="5351182" cy="3379694"/>
          </a:xfrm>
          <a:prstGeom prst="rect">
            <a:avLst/>
          </a:prstGeom>
        </p:spPr>
      </p:pic>
      <p:sp>
        <p:nvSpPr>
          <p:cNvPr id="8" name="TextBox 7">
            <a:extLst>
              <a:ext uri="{FF2B5EF4-FFF2-40B4-BE49-F238E27FC236}">
                <a16:creationId xmlns:a16="http://schemas.microsoft.com/office/drawing/2014/main" id="{3C7CB40D-1A26-75EA-3CAF-3157AB579CEC}"/>
              </a:ext>
            </a:extLst>
          </p:cNvPr>
          <p:cNvSpPr txBox="1"/>
          <p:nvPr/>
        </p:nvSpPr>
        <p:spPr>
          <a:xfrm>
            <a:off x="0" y="4038600"/>
            <a:ext cx="8829861" cy="2554545"/>
          </a:xfrm>
          <a:prstGeom prst="rect">
            <a:avLst/>
          </a:prstGeom>
          <a:noFill/>
        </p:spPr>
        <p:txBody>
          <a:bodyPr wrap="square">
            <a:spAutoFit/>
          </a:bodyPr>
          <a:lstStyle/>
          <a:p>
            <a:pPr marL="285750" indent="-285750" algn="l" fontAlgn="base">
              <a:buFont typeface="Arial" panose="020B0604020202020204" pitchFamily="34" charset="0"/>
              <a:buChar char="•"/>
            </a:pPr>
            <a:r>
              <a:rPr lang="en-US" sz="2000" b="1" i="0" dirty="0">
                <a:solidFill>
                  <a:srgbClr val="4E4E4E"/>
                </a:solidFill>
                <a:effectLst/>
                <a:latin typeface="inherit"/>
              </a:rPr>
              <a:t>Auto-hide Ribbon:</a:t>
            </a:r>
            <a:r>
              <a:rPr lang="en-US" sz="2000" b="0" i="0" dirty="0">
                <a:solidFill>
                  <a:srgbClr val="4E4E4E"/>
                </a:solidFill>
                <a:effectLst/>
                <a:latin typeface="inherit"/>
              </a:rPr>
              <a:t> Auto-hide displays your workbook in full-screen mode and completely hides the Ribbon. To </a:t>
            </a:r>
            <a:r>
              <a:rPr lang="en-US" sz="2000" b="1" i="0" dirty="0">
                <a:solidFill>
                  <a:srgbClr val="4E4E4E"/>
                </a:solidFill>
                <a:effectLst/>
                <a:latin typeface="inherit"/>
              </a:rPr>
              <a:t>show the Ribbon</a:t>
            </a:r>
            <a:r>
              <a:rPr lang="en-US" sz="2000" b="0" i="0" dirty="0">
                <a:solidFill>
                  <a:srgbClr val="4E4E4E"/>
                </a:solidFill>
                <a:effectLst/>
                <a:latin typeface="inherit"/>
              </a:rPr>
              <a:t>, click the </a:t>
            </a:r>
            <a:r>
              <a:rPr lang="en-US" sz="2000" b="1" i="0" dirty="0">
                <a:solidFill>
                  <a:srgbClr val="4E4E4E"/>
                </a:solidFill>
                <a:effectLst/>
                <a:latin typeface="inherit"/>
              </a:rPr>
              <a:t>Expand Ribbon</a:t>
            </a:r>
            <a:r>
              <a:rPr lang="en-US" sz="2000" b="0" i="0" dirty="0">
                <a:solidFill>
                  <a:srgbClr val="4E4E4E"/>
                </a:solidFill>
                <a:effectLst/>
                <a:latin typeface="inherit"/>
              </a:rPr>
              <a:t> command at the top of screen.</a:t>
            </a:r>
          </a:p>
          <a:p>
            <a:pPr marL="285750" indent="-285750" algn="l" fontAlgn="base">
              <a:buFont typeface="Arial" panose="020B0604020202020204" pitchFamily="34" charset="0"/>
              <a:buChar char="•"/>
            </a:pPr>
            <a:r>
              <a:rPr lang="en-US" sz="2000" b="1" i="0" dirty="0">
                <a:solidFill>
                  <a:srgbClr val="4E4E4E"/>
                </a:solidFill>
                <a:effectLst/>
                <a:latin typeface="inherit"/>
              </a:rPr>
              <a:t>Show Tabs: </a:t>
            </a:r>
            <a:r>
              <a:rPr lang="en-US" sz="2000" b="0" i="0" dirty="0">
                <a:solidFill>
                  <a:srgbClr val="4E4E4E"/>
                </a:solidFill>
                <a:effectLst/>
                <a:latin typeface="inherit"/>
              </a:rPr>
              <a:t>This option hides all command groups when they're not in use, but </a:t>
            </a:r>
            <a:r>
              <a:rPr lang="en-US" sz="2000" b="1" i="0" dirty="0">
                <a:solidFill>
                  <a:srgbClr val="4E4E4E"/>
                </a:solidFill>
                <a:effectLst/>
                <a:latin typeface="inherit"/>
              </a:rPr>
              <a:t>tabs</a:t>
            </a:r>
            <a:r>
              <a:rPr lang="en-US" sz="2000" b="0" i="0" dirty="0">
                <a:solidFill>
                  <a:srgbClr val="4E4E4E"/>
                </a:solidFill>
                <a:effectLst/>
                <a:latin typeface="inherit"/>
              </a:rPr>
              <a:t> will remain visible. To </a:t>
            </a:r>
            <a:r>
              <a:rPr lang="en-US" sz="2000" b="1" i="0" dirty="0">
                <a:solidFill>
                  <a:srgbClr val="4E4E4E"/>
                </a:solidFill>
                <a:effectLst/>
                <a:latin typeface="inherit"/>
              </a:rPr>
              <a:t>show the Ribbon</a:t>
            </a:r>
            <a:r>
              <a:rPr lang="en-US" sz="2000" b="0" i="0" dirty="0">
                <a:solidFill>
                  <a:srgbClr val="4E4E4E"/>
                </a:solidFill>
                <a:effectLst/>
                <a:latin typeface="inherit"/>
              </a:rPr>
              <a:t>, simply click a tab.</a:t>
            </a:r>
          </a:p>
          <a:p>
            <a:pPr marL="285750" indent="-285750" algn="l" fontAlgn="base">
              <a:buFont typeface="Arial" panose="020B0604020202020204" pitchFamily="34" charset="0"/>
              <a:buChar char="•"/>
            </a:pPr>
            <a:r>
              <a:rPr lang="en-US" sz="2000" b="1" i="0" dirty="0">
                <a:solidFill>
                  <a:srgbClr val="4E4E4E"/>
                </a:solidFill>
                <a:effectLst/>
                <a:latin typeface="inherit"/>
              </a:rPr>
              <a:t>Show Tabs and Commands:</a:t>
            </a:r>
            <a:r>
              <a:rPr lang="en-US" sz="2000" b="0" i="0" dirty="0">
                <a:solidFill>
                  <a:srgbClr val="4E4E4E"/>
                </a:solidFill>
                <a:effectLst/>
                <a:latin typeface="inherit"/>
              </a:rPr>
              <a:t> This option maximizes the Ribbon. All of the tabs and commands will be visible. This option is selected by default when you open PowerPoint for the first time.</a:t>
            </a:r>
          </a:p>
        </p:txBody>
      </p:sp>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51030" y="2946955"/>
            <a:ext cx="4781455" cy="843927"/>
          </a:xfrm>
          <a:prstGeom prst="rect">
            <a:avLst/>
          </a:prstGeom>
        </p:spPr>
      </p:pic>
    </p:spTree>
    <p:extLst>
      <p:ext uri="{BB962C8B-B14F-4D97-AF65-F5344CB8AC3E}">
        <p14:creationId xmlns:p14="http://schemas.microsoft.com/office/powerpoint/2010/main" val="3726338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0353A9-85A1-017D-3EC9-C3743F3953CE}"/>
              </a:ext>
            </a:extLst>
          </p:cNvPr>
          <p:cNvSpPr txBox="1">
            <a:spLocks/>
          </p:cNvSpPr>
          <p:nvPr/>
        </p:nvSpPr>
        <p:spPr>
          <a:xfrm>
            <a:off x="0" y="291855"/>
            <a:ext cx="8001000" cy="488755"/>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Using the Tell me feature</a:t>
            </a:r>
          </a:p>
        </p:txBody>
      </p:sp>
      <p:sp>
        <p:nvSpPr>
          <p:cNvPr id="5" name="Subtitle 2">
            <a:extLst>
              <a:ext uri="{FF2B5EF4-FFF2-40B4-BE49-F238E27FC236}">
                <a16:creationId xmlns:a16="http://schemas.microsoft.com/office/drawing/2014/main" id="{68E48971-2B5D-1606-6EA6-5D41578CF90B}"/>
              </a:ext>
            </a:extLst>
          </p:cNvPr>
          <p:cNvSpPr txBox="1">
            <a:spLocks/>
          </p:cNvSpPr>
          <p:nvPr/>
        </p:nvSpPr>
        <p:spPr>
          <a:xfrm>
            <a:off x="0" y="794056"/>
            <a:ext cx="5979459" cy="212843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If you're having trouble finding command you want, the Tell Me feature can help. It works just like a regular search bar: Type what you're looking for, and a list of options will appear. You can then use the command directly from the menu without having to find it on the Ribbon.</a:t>
            </a:r>
          </a:p>
        </p:txBody>
      </p:sp>
      <p:pic>
        <p:nvPicPr>
          <p:cNvPr id="3" name="Picture 2">
            <a:extLst>
              <a:ext uri="{FF2B5EF4-FFF2-40B4-BE49-F238E27FC236}">
                <a16:creationId xmlns:a16="http://schemas.microsoft.com/office/drawing/2014/main" id="{859DC96A-B434-234A-D594-659016722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0994" y="2935939"/>
            <a:ext cx="7930011" cy="2897282"/>
          </a:xfrm>
          <a:prstGeom prst="rect">
            <a:avLst/>
          </a:prstGeom>
        </p:spPr>
      </p:pic>
    </p:spTree>
    <p:extLst>
      <p:ext uri="{BB962C8B-B14F-4D97-AF65-F5344CB8AC3E}">
        <p14:creationId xmlns:p14="http://schemas.microsoft.com/office/powerpoint/2010/main" val="3585922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8F7BB-FC1D-61FE-E20C-39677D50687B}"/>
              </a:ext>
            </a:extLst>
          </p:cNvPr>
          <p:cNvSpPr txBox="1">
            <a:spLocks/>
          </p:cNvSpPr>
          <p:nvPr/>
        </p:nvSpPr>
        <p:spPr>
          <a:xfrm>
            <a:off x="0" y="331839"/>
            <a:ext cx="8001000" cy="71703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The Quick Access Toolbar</a:t>
            </a:r>
          </a:p>
        </p:txBody>
      </p:sp>
      <p:sp>
        <p:nvSpPr>
          <p:cNvPr id="3" name="Subtitle 2">
            <a:extLst>
              <a:ext uri="{FF2B5EF4-FFF2-40B4-BE49-F238E27FC236}">
                <a16:creationId xmlns:a16="http://schemas.microsoft.com/office/drawing/2014/main" id="{88A8CB01-D5E5-E854-4609-5516F6984F2C}"/>
              </a:ext>
            </a:extLst>
          </p:cNvPr>
          <p:cNvSpPr txBox="1">
            <a:spLocks/>
          </p:cNvSpPr>
          <p:nvPr/>
        </p:nvSpPr>
        <p:spPr>
          <a:xfrm>
            <a:off x="0" y="1048871"/>
            <a:ext cx="6557682" cy="21022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Located just above the Ribbon, the Quick Access Toolbar lets you access common commands no matter which tab is selected. By default, it includes the Save, Undo, Redo, and Start From Beginning commands. You can add other commands depending on your preference.</a:t>
            </a:r>
          </a:p>
        </p:txBody>
      </p:sp>
      <p:sp>
        <p:nvSpPr>
          <p:cNvPr id="7" name="TextBox 6">
            <a:extLst>
              <a:ext uri="{FF2B5EF4-FFF2-40B4-BE49-F238E27FC236}">
                <a16:creationId xmlns:a16="http://schemas.microsoft.com/office/drawing/2014/main" id="{BD22730F-4ABF-989A-5FC8-AC1ACB3FD990}"/>
              </a:ext>
            </a:extLst>
          </p:cNvPr>
          <p:cNvSpPr txBox="1"/>
          <p:nvPr/>
        </p:nvSpPr>
        <p:spPr>
          <a:xfrm>
            <a:off x="0" y="3151096"/>
            <a:ext cx="5818094" cy="378565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 add Commands to the Quick Access Toolbar: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Click the drop-down arrow to the right of the Quick Access Toolbar.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Select the command you want to add from the drop-down menu. To choose from more commands, select More Commands.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command will be added to the Quick Access Toolbar.</a:t>
            </a:r>
            <a:endParaRPr lang="en-US" dirty="0"/>
          </a:p>
        </p:txBody>
      </p:sp>
      <p:pic>
        <p:nvPicPr>
          <p:cNvPr id="5" name="Picture 4">
            <a:extLst>
              <a:ext uri="{FF2B5EF4-FFF2-40B4-BE49-F238E27FC236}">
                <a16:creationId xmlns:a16="http://schemas.microsoft.com/office/drawing/2014/main" id="{1CFCBE8C-EEFD-0072-F4A4-67D902FF1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3538" y="3605646"/>
            <a:ext cx="2266950" cy="1438275"/>
          </a:xfrm>
          <a:prstGeom prst="rect">
            <a:avLst/>
          </a:prstGeom>
        </p:spPr>
      </p:pic>
      <p:pic>
        <p:nvPicPr>
          <p:cNvPr id="8" name="Picture 7">
            <a:extLst>
              <a:ext uri="{FF2B5EF4-FFF2-40B4-BE49-F238E27FC236}">
                <a16:creationId xmlns:a16="http://schemas.microsoft.com/office/drawing/2014/main" id="{81FCFF36-D4BA-7F56-B099-90F511236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014" y="2978922"/>
            <a:ext cx="3524250" cy="3714750"/>
          </a:xfrm>
          <a:prstGeom prst="rect">
            <a:avLst/>
          </a:prstGeom>
        </p:spPr>
      </p:pic>
      <p:pic>
        <p:nvPicPr>
          <p:cNvPr id="10" name="Picture 9">
            <a:extLst>
              <a:ext uri="{FF2B5EF4-FFF2-40B4-BE49-F238E27FC236}">
                <a16:creationId xmlns:a16="http://schemas.microsoft.com/office/drawing/2014/main" id="{1135708F-AD13-4ADE-4374-0D7A2660A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3538" y="5419725"/>
            <a:ext cx="2276475" cy="1438275"/>
          </a:xfrm>
          <a:prstGeom prst="rect">
            <a:avLst/>
          </a:prstGeom>
        </p:spPr>
      </p:pic>
      <p:sp>
        <p:nvSpPr>
          <p:cNvPr id="11" name="Arrow: Right 10">
            <a:extLst>
              <a:ext uri="{FF2B5EF4-FFF2-40B4-BE49-F238E27FC236}">
                <a16:creationId xmlns:a16="http://schemas.microsoft.com/office/drawing/2014/main" id="{5DA03113-295B-1B81-2901-FCF7D193B61D}"/>
              </a:ext>
            </a:extLst>
          </p:cNvPr>
          <p:cNvSpPr/>
          <p:nvPr/>
        </p:nvSpPr>
        <p:spPr>
          <a:xfrm>
            <a:off x="5398294" y="4228070"/>
            <a:ext cx="609600" cy="193428"/>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11C68246-5E21-DE05-A66D-C29432B6A2B0}"/>
              </a:ext>
            </a:extLst>
          </p:cNvPr>
          <p:cNvSpPr/>
          <p:nvPr/>
        </p:nvSpPr>
        <p:spPr>
          <a:xfrm>
            <a:off x="5398294" y="6500244"/>
            <a:ext cx="609600" cy="193428"/>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256F8DD2-02A0-DDA7-04FE-8990673F9A9D}"/>
              </a:ext>
            </a:extLst>
          </p:cNvPr>
          <p:cNvSpPr/>
          <p:nvPr/>
        </p:nvSpPr>
        <p:spPr>
          <a:xfrm>
            <a:off x="5398294" y="5135109"/>
            <a:ext cx="3189894" cy="193428"/>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067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7ECF-AB9F-0AB5-4220-72F63233A3D6}"/>
              </a:ext>
            </a:extLst>
          </p:cNvPr>
          <p:cNvSpPr txBox="1">
            <a:spLocks/>
          </p:cNvSpPr>
          <p:nvPr/>
        </p:nvSpPr>
        <p:spPr>
          <a:xfrm>
            <a:off x="-1" y="533402"/>
            <a:ext cx="9412941" cy="676834"/>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The Ruler, guides, and gridlines</a:t>
            </a:r>
          </a:p>
        </p:txBody>
      </p:sp>
      <p:sp>
        <p:nvSpPr>
          <p:cNvPr id="3" name="Subtitle 2">
            <a:extLst>
              <a:ext uri="{FF2B5EF4-FFF2-40B4-BE49-F238E27FC236}">
                <a16:creationId xmlns:a16="http://schemas.microsoft.com/office/drawing/2014/main" id="{F0FFF661-E462-4302-103A-4D79F8278237}"/>
              </a:ext>
            </a:extLst>
          </p:cNvPr>
          <p:cNvSpPr txBox="1">
            <a:spLocks/>
          </p:cNvSpPr>
          <p:nvPr/>
        </p:nvSpPr>
        <p:spPr>
          <a:xfrm>
            <a:off x="-1" y="2317375"/>
            <a:ext cx="4383741" cy="34334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PowerPoint includes several tools to help organize and arrange content on your slides, including the Ruler, guides, and gridlines. These tools make it easier to align objects on your slides. Simply click the check boxes in the Show group on the View tab to show and hide these tools.</a:t>
            </a:r>
          </a:p>
        </p:txBody>
      </p:sp>
      <p:pic>
        <p:nvPicPr>
          <p:cNvPr id="9" name="Picture 8">
            <a:extLst>
              <a:ext uri="{FF2B5EF4-FFF2-40B4-BE49-F238E27FC236}">
                <a16:creationId xmlns:a16="http://schemas.microsoft.com/office/drawing/2014/main" id="{C1DB9B26-5E28-2335-AD17-7F4C74BF2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1646" y="1210234"/>
            <a:ext cx="7530353" cy="5647765"/>
          </a:xfrm>
          <a:prstGeom prst="rect">
            <a:avLst/>
          </a:prstGeom>
        </p:spPr>
      </p:pic>
    </p:spTree>
    <p:extLst>
      <p:ext uri="{BB962C8B-B14F-4D97-AF65-F5344CB8AC3E}">
        <p14:creationId xmlns:p14="http://schemas.microsoft.com/office/powerpoint/2010/main" val="346644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C6738-0200-075B-7ABF-A7E2353EC16A}"/>
              </a:ext>
            </a:extLst>
          </p:cNvPr>
          <p:cNvSpPr txBox="1">
            <a:spLocks/>
          </p:cNvSpPr>
          <p:nvPr/>
        </p:nvSpPr>
        <p:spPr>
          <a:xfrm>
            <a:off x="0" y="152401"/>
            <a:ext cx="9708776" cy="78190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Zoom and other view options</a:t>
            </a:r>
          </a:p>
        </p:txBody>
      </p:sp>
      <p:sp>
        <p:nvSpPr>
          <p:cNvPr id="3" name="Subtitle 2">
            <a:extLst>
              <a:ext uri="{FF2B5EF4-FFF2-40B4-BE49-F238E27FC236}">
                <a16:creationId xmlns:a16="http://schemas.microsoft.com/office/drawing/2014/main" id="{E50180B0-3276-6194-A45D-BE694A4CB8E1}"/>
              </a:ext>
            </a:extLst>
          </p:cNvPr>
          <p:cNvSpPr txBox="1">
            <a:spLocks/>
          </p:cNvSpPr>
          <p:nvPr/>
        </p:nvSpPr>
        <p:spPr>
          <a:xfrm>
            <a:off x="0" y="934305"/>
            <a:ext cx="6813176" cy="206904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PowerPoint has a variety of viewing options that change how your presentation is displayed. You can choose to view your presentation in Normal view, Slide Sorter view, Reading view, or Slide Show view. You can also zoom in and out to make your presentation easier to read.</a:t>
            </a:r>
          </a:p>
        </p:txBody>
      </p:sp>
      <p:sp>
        <p:nvSpPr>
          <p:cNvPr id="12" name="TextBox 11">
            <a:extLst>
              <a:ext uri="{FF2B5EF4-FFF2-40B4-BE49-F238E27FC236}">
                <a16:creationId xmlns:a16="http://schemas.microsoft.com/office/drawing/2014/main" id="{51CF1D3F-CEED-0966-EF8C-095CCDF05CD4}"/>
              </a:ext>
            </a:extLst>
          </p:cNvPr>
          <p:cNvSpPr txBox="1"/>
          <p:nvPr/>
        </p:nvSpPr>
        <p:spPr>
          <a:xfrm>
            <a:off x="0" y="2936413"/>
            <a:ext cx="6136340" cy="1938992"/>
          </a:xfrm>
          <a:prstGeom prst="rect">
            <a:avLst/>
          </a:prstGeom>
          <a:noFill/>
        </p:spPr>
        <p:txBody>
          <a:bodyPr wrap="square">
            <a:spAutoFit/>
          </a:bodyPr>
          <a:lstStyle/>
          <a:p>
            <a:pPr marL="342900" indent="-342900">
              <a:buFont typeface="Arial" panose="020B0604020202020204" pitchFamily="34" charset="0"/>
              <a:buChar char="•"/>
            </a:pPr>
            <a:r>
              <a:rPr lang="en-US" sz="2400" dirty="0"/>
              <a:t>Switching slide views</a:t>
            </a:r>
          </a:p>
          <a:p>
            <a:pPr lvl="2"/>
            <a:r>
              <a:rPr lang="en-US" sz="2400" dirty="0"/>
              <a:t>Switching between different slide views is easy. Just locate and select the desired slide view command in the bottom-right corner of the PowerPoint window.</a:t>
            </a:r>
          </a:p>
        </p:txBody>
      </p:sp>
      <p:pic>
        <p:nvPicPr>
          <p:cNvPr id="14" name="Picture 13">
            <a:extLst>
              <a:ext uri="{FF2B5EF4-FFF2-40B4-BE49-F238E27FC236}">
                <a16:creationId xmlns:a16="http://schemas.microsoft.com/office/drawing/2014/main" id="{A157B470-AA57-DFF7-1F57-0F8730FC6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6896" y="4875405"/>
            <a:ext cx="6438208" cy="1749513"/>
          </a:xfrm>
          <a:prstGeom prst="rect">
            <a:avLst/>
          </a:prstGeom>
        </p:spPr>
      </p:pic>
    </p:spTree>
    <p:extLst>
      <p:ext uri="{BB962C8B-B14F-4D97-AF65-F5344CB8AC3E}">
        <p14:creationId xmlns:p14="http://schemas.microsoft.com/office/powerpoint/2010/main" val="1928057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F3264A2-1E8B-0627-1120-DC56399E267C}"/>
              </a:ext>
            </a:extLst>
          </p:cNvPr>
          <p:cNvSpPr txBox="1">
            <a:spLocks/>
          </p:cNvSpPr>
          <p:nvPr/>
        </p:nvSpPr>
        <p:spPr>
          <a:xfrm>
            <a:off x="297858" y="381000"/>
            <a:ext cx="7772400" cy="990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Zooming in and out</a:t>
            </a:r>
          </a:p>
        </p:txBody>
      </p:sp>
      <p:sp>
        <p:nvSpPr>
          <p:cNvPr id="4" name="Subtitle 2">
            <a:extLst>
              <a:ext uri="{FF2B5EF4-FFF2-40B4-BE49-F238E27FC236}">
                <a16:creationId xmlns:a16="http://schemas.microsoft.com/office/drawing/2014/main" id="{F2A3E614-4031-88A8-D566-CAA1CF7FA241}"/>
              </a:ext>
            </a:extLst>
          </p:cNvPr>
          <p:cNvSpPr txBox="1">
            <a:spLocks/>
          </p:cNvSpPr>
          <p:nvPr/>
        </p:nvSpPr>
        <p:spPr>
          <a:xfrm>
            <a:off x="0" y="1228166"/>
            <a:ext cx="6508376" cy="24204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To zoom in or out, click and drag the zoom control slider in the bottom-right corner of the PowerPoint window. You can also select the + or - commands to zoom in or out by smaller increments. The number next to the slider displays the current zoom percentage, also called the zoom level.</a:t>
            </a:r>
          </a:p>
        </p:txBody>
      </p:sp>
      <p:pic>
        <p:nvPicPr>
          <p:cNvPr id="7" name="Picture 6">
            <a:extLst>
              <a:ext uri="{FF2B5EF4-FFF2-40B4-BE49-F238E27FC236}">
                <a16:creationId xmlns:a16="http://schemas.microsoft.com/office/drawing/2014/main" id="{7447FDB7-0997-2131-2769-F1CEEC71CC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8376" y="1447800"/>
            <a:ext cx="5205264" cy="1414474"/>
          </a:xfrm>
          <a:prstGeom prst="rect">
            <a:avLst/>
          </a:prstGeom>
        </p:spPr>
      </p:pic>
      <p:sp>
        <p:nvSpPr>
          <p:cNvPr id="8" name="Title 1">
            <a:extLst>
              <a:ext uri="{FF2B5EF4-FFF2-40B4-BE49-F238E27FC236}">
                <a16:creationId xmlns:a16="http://schemas.microsoft.com/office/drawing/2014/main" id="{638BE8E5-4867-C929-0F1A-14C32BD7748D}"/>
              </a:ext>
            </a:extLst>
          </p:cNvPr>
          <p:cNvSpPr txBox="1">
            <a:spLocks/>
          </p:cNvSpPr>
          <p:nvPr/>
        </p:nvSpPr>
        <p:spPr>
          <a:xfrm>
            <a:off x="297858" y="3724836"/>
            <a:ext cx="6795247" cy="7010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Backstage view</a:t>
            </a:r>
          </a:p>
        </p:txBody>
      </p:sp>
      <p:sp>
        <p:nvSpPr>
          <p:cNvPr id="9" name="TextBox 8">
            <a:extLst>
              <a:ext uri="{FF2B5EF4-FFF2-40B4-BE49-F238E27FC236}">
                <a16:creationId xmlns:a16="http://schemas.microsoft.com/office/drawing/2014/main" id="{6E418798-431C-D16A-EB0E-D2A9F15ACE3B}"/>
              </a:ext>
            </a:extLst>
          </p:cNvPr>
          <p:cNvSpPr txBox="1"/>
          <p:nvPr/>
        </p:nvSpPr>
        <p:spPr>
          <a:xfrm>
            <a:off x="297859" y="4425876"/>
            <a:ext cx="5818094" cy="923330"/>
          </a:xfrm>
          <a:prstGeom prst="rect">
            <a:avLst/>
          </a:prstGeom>
          <a:noFill/>
        </p:spPr>
        <p:txBody>
          <a:bodyPr wrap="square">
            <a:spAutoFit/>
          </a:bodyPr>
          <a:lstStyle/>
          <a:p>
            <a:r>
              <a:rPr lang="en-US" b="1" i="0" dirty="0">
                <a:solidFill>
                  <a:srgbClr val="4E4E4E"/>
                </a:solidFill>
                <a:effectLst/>
                <a:latin typeface="Source Sans Pro" panose="020B0503030403020204" pitchFamily="34" charset="0"/>
              </a:rPr>
              <a:t>Backstage view</a:t>
            </a:r>
            <a:r>
              <a:rPr lang="en-US" b="0" i="0" dirty="0">
                <a:solidFill>
                  <a:srgbClr val="4E4E4E"/>
                </a:solidFill>
                <a:effectLst/>
                <a:latin typeface="Source Sans Pro" panose="020B0503030403020204" pitchFamily="34" charset="0"/>
              </a:rPr>
              <a:t> gives you various options for saving, opening, printing, and sharing your presentations. To access Backstage view, click the </a:t>
            </a:r>
            <a:r>
              <a:rPr lang="en-US" b="1" i="0" dirty="0">
                <a:solidFill>
                  <a:srgbClr val="4E4E4E"/>
                </a:solidFill>
                <a:effectLst/>
                <a:latin typeface="Source Sans Pro" panose="020B0503030403020204" pitchFamily="34" charset="0"/>
              </a:rPr>
              <a:t>File</a:t>
            </a:r>
            <a:r>
              <a:rPr lang="en-US" b="0" i="0" dirty="0">
                <a:solidFill>
                  <a:srgbClr val="4E4E4E"/>
                </a:solidFill>
                <a:effectLst/>
                <a:latin typeface="Source Sans Pro" panose="020B0503030403020204" pitchFamily="34" charset="0"/>
              </a:rPr>
              <a:t> tab on the </a:t>
            </a:r>
            <a:r>
              <a:rPr lang="en-US" b="1" i="0" dirty="0">
                <a:solidFill>
                  <a:srgbClr val="4E4E4E"/>
                </a:solidFill>
                <a:effectLst/>
                <a:latin typeface="Source Sans Pro" panose="020B0503030403020204" pitchFamily="34" charset="0"/>
              </a:rPr>
              <a:t>Ribbon</a:t>
            </a:r>
            <a:r>
              <a:rPr lang="en-US" b="0" i="0" dirty="0">
                <a:solidFill>
                  <a:srgbClr val="4E4E4E"/>
                </a:solidFill>
                <a:effectLst/>
                <a:latin typeface="Source Sans Pro" panose="020B0503030403020204" pitchFamily="34" charset="0"/>
              </a:rPr>
              <a:t>.</a:t>
            </a:r>
            <a:endParaRPr lang="en-US" dirty="0"/>
          </a:p>
        </p:txBody>
      </p:sp>
      <p:pic>
        <p:nvPicPr>
          <p:cNvPr id="11" name="Picture 10">
            <a:extLst>
              <a:ext uri="{FF2B5EF4-FFF2-40B4-BE49-F238E27FC236}">
                <a16:creationId xmlns:a16="http://schemas.microsoft.com/office/drawing/2014/main" id="{7FC81AF1-A03D-4E44-7A53-CF5ECD8F7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9630" y="3910931"/>
            <a:ext cx="2266950" cy="1438275"/>
          </a:xfrm>
          <a:prstGeom prst="rect">
            <a:avLst/>
          </a:prstGeom>
        </p:spPr>
      </p:pic>
    </p:spTree>
    <p:extLst>
      <p:ext uri="{BB962C8B-B14F-4D97-AF65-F5344CB8AC3E}">
        <p14:creationId xmlns:p14="http://schemas.microsoft.com/office/powerpoint/2010/main" val="178149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2723F95-5843-418E-A93C-19261AC90C93}"/>
              </a:ext>
            </a:extLst>
          </p:cNvPr>
          <p:cNvSpPr txBox="1"/>
          <p:nvPr/>
        </p:nvSpPr>
        <p:spPr>
          <a:xfrm>
            <a:off x="0" y="0"/>
            <a:ext cx="7055224" cy="400110"/>
          </a:xfrm>
          <a:prstGeom prst="rect">
            <a:avLst/>
          </a:prstGeom>
          <a:solidFill>
            <a:srgbClr val="00608B"/>
          </a:solidFill>
        </p:spPr>
        <p:txBody>
          <a:bodyPr wrap="square">
            <a:spAutoFit/>
          </a:bodyPr>
          <a:lstStyle/>
          <a:p>
            <a:pPr algn="ctr" fontAlgn="base"/>
            <a:r>
              <a:rPr lang="en-US" sz="2000" b="0" i="0" dirty="0">
                <a:solidFill>
                  <a:schemeClr val="bg1"/>
                </a:solidFill>
                <a:effectLst/>
                <a:latin typeface="Source Sans Pro" panose="020B0503030403020204" pitchFamily="34" charset="0"/>
              </a:rPr>
              <a:t>To create a new presentation:</a:t>
            </a:r>
          </a:p>
        </p:txBody>
      </p:sp>
      <p:sp>
        <p:nvSpPr>
          <p:cNvPr id="11" name="TextBox 10">
            <a:extLst>
              <a:ext uri="{FF2B5EF4-FFF2-40B4-BE49-F238E27FC236}">
                <a16:creationId xmlns:a16="http://schemas.microsoft.com/office/drawing/2014/main" id="{78B61A58-10E3-5DCC-8202-DCE8BF05675F}"/>
              </a:ext>
            </a:extLst>
          </p:cNvPr>
          <p:cNvSpPr txBox="1"/>
          <p:nvPr/>
        </p:nvSpPr>
        <p:spPr>
          <a:xfrm>
            <a:off x="0" y="520877"/>
            <a:ext cx="6096000" cy="707886"/>
          </a:xfrm>
          <a:prstGeom prst="rect">
            <a:avLst/>
          </a:prstGeom>
          <a:noFill/>
        </p:spPr>
        <p:txBody>
          <a:bodyPr wrap="square">
            <a:spAutoFit/>
          </a:bodyPr>
          <a:lstStyle/>
          <a:p>
            <a:pPr algn="l" fontAlgn="base"/>
            <a:r>
              <a:rPr lang="en-US" sz="2000" b="0" i="0" dirty="0">
                <a:solidFill>
                  <a:srgbClr val="4E4E4E"/>
                </a:solidFill>
                <a:effectLst/>
                <a:latin typeface="Source Sans Pro" panose="020B0503030403020204" pitchFamily="34" charset="0"/>
              </a:rPr>
              <a:t>When beginning a new project in PowerPoint, you'll often want to start with a new blank presentation.</a:t>
            </a:r>
            <a:endParaRPr lang="en-US" sz="2000" dirty="0"/>
          </a:p>
        </p:txBody>
      </p:sp>
      <p:sp>
        <p:nvSpPr>
          <p:cNvPr id="12" name="Rectangle 1">
            <a:extLst>
              <a:ext uri="{FF2B5EF4-FFF2-40B4-BE49-F238E27FC236}">
                <a16:creationId xmlns:a16="http://schemas.microsoft.com/office/drawing/2014/main" id="{9E5A4A7A-9143-0726-A97E-4E62D15BC7DB}"/>
              </a:ext>
            </a:extLst>
          </p:cNvPr>
          <p:cNvSpPr>
            <a:spLocks noChangeArrowheads="1"/>
          </p:cNvSpPr>
          <p:nvPr/>
        </p:nvSpPr>
        <p:spPr bwMode="auto">
          <a:xfrm>
            <a:off x="30145" y="1189822"/>
            <a:ext cx="8711921" cy="5668178"/>
          </a:xfrm>
          <a:prstGeom prst="rect">
            <a:avLst/>
          </a:prstGeom>
          <a:noFill/>
          <a:ln>
            <a:noFill/>
          </a:ln>
          <a:effectLst/>
        </p:spPr>
        <p:txBody>
          <a:bodyPr vert="horz" wrap="square" lIns="317400" tIns="0" rIns="317400" bIns="12696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lang="en-US" altLang="en-US" sz="2400" dirty="0"/>
              <a:t>Select the File tab to go to Backstage view   </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lang="en-US" altLang="en-US" sz="2400" dirty="0"/>
              <a:t>Select New on the left side of the window, then click Blank Presentation.</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lang="en-US" altLang="en-US" sz="2400" dirty="0"/>
              <a:t>A new presentation will appear.</a:t>
            </a:r>
          </a:p>
        </p:txBody>
      </p:sp>
      <p:pic>
        <p:nvPicPr>
          <p:cNvPr id="1026" name="Picture 2" descr="Clicking the File tab">
            <a:extLst>
              <a:ext uri="{FF2B5EF4-FFF2-40B4-BE49-F238E27FC236}">
                <a16:creationId xmlns:a16="http://schemas.microsoft.com/office/drawing/2014/main" id="{B1AE7FF9-4816-5569-B840-90408E6FE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656252"/>
            <a:ext cx="4191000" cy="14382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reating a new presentation">
            <a:extLst>
              <a:ext uri="{FF2B5EF4-FFF2-40B4-BE49-F238E27FC236}">
                <a16:creationId xmlns:a16="http://schemas.microsoft.com/office/drawing/2014/main" id="{BDDC871A-CB94-D742-B646-8D45B9D63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429000"/>
            <a:ext cx="4975790" cy="279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49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E78582C-36A3-CC6C-14F9-93D8308E421A}"/>
              </a:ext>
            </a:extLst>
          </p:cNvPr>
          <p:cNvSpPr txBox="1"/>
          <p:nvPr/>
        </p:nvSpPr>
        <p:spPr>
          <a:xfrm>
            <a:off x="0" y="0"/>
            <a:ext cx="8169310" cy="400110"/>
          </a:xfrm>
          <a:prstGeom prst="rect">
            <a:avLst/>
          </a:prstGeom>
          <a:solidFill>
            <a:srgbClr val="00608B"/>
          </a:solidFill>
        </p:spPr>
        <p:txBody>
          <a:bodyPr wrap="square">
            <a:spAutoFit/>
          </a:bodyPr>
          <a:lstStyle/>
          <a:p>
            <a:pPr algn="ctr" fontAlgn="base"/>
            <a:r>
              <a:rPr lang="en-US" sz="2000" b="0" i="0" dirty="0">
                <a:solidFill>
                  <a:schemeClr val="bg1"/>
                </a:solidFill>
                <a:effectLst/>
                <a:latin typeface="Source Sans Pro" panose="020B0503030403020204" pitchFamily="34" charset="0"/>
              </a:rPr>
              <a:t>To create a new presentation from a template:</a:t>
            </a:r>
          </a:p>
        </p:txBody>
      </p:sp>
      <p:sp>
        <p:nvSpPr>
          <p:cNvPr id="7" name="TextBox 6">
            <a:extLst>
              <a:ext uri="{FF2B5EF4-FFF2-40B4-BE49-F238E27FC236}">
                <a16:creationId xmlns:a16="http://schemas.microsoft.com/office/drawing/2014/main" id="{B798AADA-1BCC-042A-002F-A1F532F61C81}"/>
              </a:ext>
            </a:extLst>
          </p:cNvPr>
          <p:cNvSpPr txBox="1"/>
          <p:nvPr/>
        </p:nvSpPr>
        <p:spPr>
          <a:xfrm>
            <a:off x="0" y="520877"/>
            <a:ext cx="5817996" cy="1631216"/>
          </a:xfrm>
          <a:prstGeom prst="rect">
            <a:avLst/>
          </a:prstGeom>
          <a:noFill/>
        </p:spPr>
        <p:txBody>
          <a:bodyPr wrap="square">
            <a:spAutoFit/>
          </a:bodyPr>
          <a:lstStyle/>
          <a:p>
            <a:pPr algn="l" fontAlgn="base"/>
            <a:r>
              <a:rPr lang="en-US" sz="2000" b="0" i="0" dirty="0">
                <a:solidFill>
                  <a:srgbClr val="4E4E4E"/>
                </a:solidFill>
                <a:effectLst/>
                <a:latin typeface="Source Sans Pro" panose="020B0503030403020204" pitchFamily="34" charset="0"/>
              </a:rPr>
              <a:t>A template is a predesigned presentation you can use to create a new slide show quickly. Templates often include custom formatting and designs, so they can save you a lot of time and effort when starting a new project.</a:t>
            </a:r>
            <a:endParaRPr lang="en-US" sz="2000" dirty="0"/>
          </a:p>
        </p:txBody>
      </p:sp>
      <p:sp>
        <p:nvSpPr>
          <p:cNvPr id="10" name="Rectangle 1">
            <a:extLst>
              <a:ext uri="{FF2B5EF4-FFF2-40B4-BE49-F238E27FC236}">
                <a16:creationId xmlns:a16="http://schemas.microsoft.com/office/drawing/2014/main" id="{7595FA80-78B0-7E58-C79C-96F912A06E62}"/>
              </a:ext>
            </a:extLst>
          </p:cNvPr>
          <p:cNvSpPr>
            <a:spLocks noChangeArrowheads="1"/>
          </p:cNvSpPr>
          <p:nvPr/>
        </p:nvSpPr>
        <p:spPr bwMode="auto">
          <a:xfrm>
            <a:off x="21420" y="2198259"/>
            <a:ext cx="5222934" cy="4098518"/>
          </a:xfrm>
          <a:prstGeom prst="rect">
            <a:avLst/>
          </a:prstGeom>
          <a:noFill/>
          <a:ln>
            <a:noFill/>
          </a:ln>
          <a:effectLst/>
        </p:spPr>
        <p:txBody>
          <a:bodyPr vert="horz" wrap="square" lIns="317400" tIns="0" rIns="317400" bIns="12696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Click the </a:t>
            </a:r>
            <a:r>
              <a:rPr kumimoji="0" lang="en-US" altLang="en-US" b="1" i="0" u="none" strike="noStrike" cap="none" normalizeH="0" baseline="0" dirty="0">
                <a:ln>
                  <a:noFill/>
                </a:ln>
                <a:solidFill>
                  <a:srgbClr val="4E4E4E"/>
                </a:solidFill>
                <a:effectLst/>
                <a:latin typeface="inherit"/>
              </a:rPr>
              <a:t>File</a:t>
            </a:r>
            <a:r>
              <a:rPr kumimoji="0" lang="en-US" altLang="en-US" b="0" i="0" u="none" strike="noStrike" cap="none" normalizeH="0" baseline="0" dirty="0">
                <a:ln>
                  <a:noFill/>
                </a:ln>
                <a:solidFill>
                  <a:srgbClr val="4E4E4E"/>
                </a:solidFill>
                <a:effectLst/>
                <a:latin typeface="inherit"/>
              </a:rPr>
              <a:t> tab to access </a:t>
            </a:r>
            <a:r>
              <a:rPr kumimoji="0" lang="en-US" altLang="en-US" b="1" i="0" u="none" strike="noStrike" cap="none" normalizeH="0" baseline="0" dirty="0">
                <a:ln>
                  <a:noFill/>
                </a:ln>
                <a:solidFill>
                  <a:srgbClr val="4E4E4E"/>
                </a:solidFill>
                <a:effectLst/>
                <a:latin typeface="inherit"/>
              </a:rPr>
              <a:t>Backstage view</a:t>
            </a:r>
            <a:r>
              <a:rPr kumimoji="0" lang="en-US" altLang="en-US" b="0" i="0" u="none" strike="noStrike" cap="none" normalizeH="0" baseline="0" dirty="0">
                <a:ln>
                  <a:noFill/>
                </a:ln>
                <a:solidFill>
                  <a:srgbClr val="4E4E4E"/>
                </a:solidFill>
                <a:effectLst/>
                <a:latin typeface="inherit"/>
              </a:rPr>
              <a:t>, then select </a:t>
            </a:r>
            <a:r>
              <a:rPr kumimoji="0" lang="en-US" altLang="en-US" b="1" i="0" u="none" strike="noStrike" cap="none" normalizeH="0" baseline="0" dirty="0">
                <a:ln>
                  <a:noFill/>
                </a:ln>
                <a:solidFill>
                  <a:srgbClr val="4E4E4E"/>
                </a:solidFill>
                <a:effectLst/>
                <a:latin typeface="inherit"/>
              </a:rPr>
              <a:t>New</a:t>
            </a:r>
            <a:r>
              <a:rPr kumimoji="0" lang="en-US" altLang="en-US" b="0" i="0" u="none" strike="noStrike" cap="none" normalizeH="0" baseline="0" dirty="0">
                <a:ln>
                  <a:noFill/>
                </a:ln>
                <a:solidFill>
                  <a:srgbClr val="4E4E4E"/>
                </a:solidFill>
                <a:effectLst/>
                <a:latin typeface="inherit"/>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You can click a suggested search to find templates or use the </a:t>
            </a:r>
            <a:r>
              <a:rPr kumimoji="0" lang="en-US" altLang="en-US" b="1" i="0" u="none" strike="noStrike" cap="none" normalizeH="0" baseline="0" dirty="0">
                <a:ln>
                  <a:noFill/>
                </a:ln>
                <a:solidFill>
                  <a:srgbClr val="4E4E4E"/>
                </a:solidFill>
                <a:effectLst/>
                <a:latin typeface="inherit"/>
              </a:rPr>
              <a:t>search</a:t>
            </a:r>
            <a:r>
              <a:rPr kumimoji="0" lang="en-US" altLang="en-US" b="0" i="0" u="none" strike="noStrike" cap="none" normalizeH="0" baseline="0" dirty="0">
                <a:ln>
                  <a:noFill/>
                </a:ln>
                <a:solidFill>
                  <a:srgbClr val="4E4E4E"/>
                </a:solidFill>
                <a:effectLst/>
                <a:latin typeface="inherit"/>
              </a:rPr>
              <a:t> </a:t>
            </a:r>
            <a:r>
              <a:rPr kumimoji="0" lang="en-US" altLang="en-US" b="1" i="0" u="none" strike="noStrike" cap="none" normalizeH="0" baseline="0" dirty="0">
                <a:ln>
                  <a:noFill/>
                </a:ln>
                <a:solidFill>
                  <a:srgbClr val="4E4E4E"/>
                </a:solidFill>
                <a:effectLst/>
                <a:latin typeface="inherit"/>
              </a:rPr>
              <a:t>bar</a:t>
            </a:r>
            <a:r>
              <a:rPr kumimoji="0" lang="en-US" altLang="en-US" b="0" i="0" u="none" strike="noStrike" cap="none" normalizeH="0" baseline="0" dirty="0">
                <a:ln>
                  <a:noFill/>
                </a:ln>
                <a:solidFill>
                  <a:srgbClr val="4E4E4E"/>
                </a:solidFill>
                <a:effectLst/>
                <a:latin typeface="inherit"/>
              </a:rPr>
              <a:t> to find something more specific.</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  Select the template to review it.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A preview of the template will appear, along with additional information on how the template can be used.</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Click Create to use the selected template.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Creating a new presentation with a template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E4E4E"/>
                </a:solidFill>
                <a:effectLst/>
                <a:latin typeface="inherit"/>
              </a:rPr>
              <a:t>A new presentation will appear with the selected template.</a:t>
            </a:r>
          </a:p>
        </p:txBody>
      </p:sp>
      <p:pic>
        <p:nvPicPr>
          <p:cNvPr id="2050" name="Picture 2" descr="Searching for templates">
            <a:extLst>
              <a:ext uri="{FF2B5EF4-FFF2-40B4-BE49-F238E27FC236}">
                <a16:creationId xmlns:a16="http://schemas.microsoft.com/office/drawing/2014/main" id="{4C129448-0880-16F1-61A6-8D693B139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4354" y="2418978"/>
            <a:ext cx="6657975" cy="4016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240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473B4C-4490-75F1-5AA9-6BC76D10306E}"/>
              </a:ext>
            </a:extLst>
          </p:cNvPr>
          <p:cNvSpPr txBox="1"/>
          <p:nvPr/>
        </p:nvSpPr>
        <p:spPr>
          <a:xfrm>
            <a:off x="0" y="0"/>
            <a:ext cx="7440706" cy="400110"/>
          </a:xfrm>
          <a:prstGeom prst="rect">
            <a:avLst/>
          </a:prstGeom>
          <a:solidFill>
            <a:srgbClr val="00608B"/>
          </a:solidFill>
        </p:spPr>
        <p:txBody>
          <a:bodyPr wrap="square">
            <a:spAutoFit/>
          </a:bodyPr>
          <a:lstStyle/>
          <a:p>
            <a:pPr algn="ctr" fontAlgn="base"/>
            <a:r>
              <a:rPr lang="en-US" sz="2000" b="0" i="0" dirty="0">
                <a:solidFill>
                  <a:schemeClr val="bg1"/>
                </a:solidFill>
                <a:effectLst/>
                <a:latin typeface="Source Sans Pro" panose="020B0503030403020204" pitchFamily="34" charset="0"/>
              </a:rPr>
              <a:t>To open an existing presentation:</a:t>
            </a:r>
          </a:p>
        </p:txBody>
      </p:sp>
      <p:sp>
        <p:nvSpPr>
          <p:cNvPr id="3" name="Rectangle 1">
            <a:extLst>
              <a:ext uri="{FF2B5EF4-FFF2-40B4-BE49-F238E27FC236}">
                <a16:creationId xmlns:a16="http://schemas.microsoft.com/office/drawing/2014/main" id="{F16F7833-800E-42AC-1A06-2574DB2E21CD}"/>
              </a:ext>
            </a:extLst>
          </p:cNvPr>
          <p:cNvSpPr>
            <a:spLocks noChangeArrowheads="1"/>
          </p:cNvSpPr>
          <p:nvPr/>
        </p:nvSpPr>
        <p:spPr bwMode="auto">
          <a:xfrm>
            <a:off x="326570" y="546854"/>
            <a:ext cx="5769429" cy="2154436"/>
          </a:xfrm>
          <a:prstGeom prst="rect">
            <a:avLst/>
          </a:prstGeom>
          <a:noFill/>
          <a:ln>
            <a:noFill/>
          </a:ln>
          <a:effec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0" i="0" u="none" strike="noStrike" cap="none" normalizeH="0" baseline="0" dirty="0">
                <a:ln>
                  <a:noFill/>
                </a:ln>
                <a:solidFill>
                  <a:srgbClr val="4E4E4E"/>
                </a:solidFill>
                <a:effectLst/>
                <a:latin typeface="inherit"/>
              </a:rPr>
              <a:t>Select the </a:t>
            </a:r>
            <a:r>
              <a:rPr kumimoji="0" lang="en-US" altLang="en-US" sz="2000" b="1" i="0" u="none" strike="noStrike" cap="none" normalizeH="0" baseline="0" dirty="0">
                <a:ln>
                  <a:noFill/>
                </a:ln>
                <a:solidFill>
                  <a:srgbClr val="4E4E4E"/>
                </a:solidFill>
                <a:effectLst/>
                <a:latin typeface="inherit"/>
              </a:rPr>
              <a:t>File</a:t>
            </a:r>
            <a:r>
              <a:rPr kumimoji="0" lang="en-US" altLang="en-US" sz="2000" b="0" i="0" u="none" strike="noStrike" cap="none" normalizeH="0" baseline="0" dirty="0">
                <a:ln>
                  <a:noFill/>
                </a:ln>
                <a:solidFill>
                  <a:srgbClr val="4E4E4E"/>
                </a:solidFill>
                <a:effectLst/>
                <a:latin typeface="inherit"/>
              </a:rPr>
              <a:t> tab to go to </a:t>
            </a:r>
            <a:r>
              <a:rPr kumimoji="0" lang="en-US" altLang="en-US" sz="2000" b="1" i="0" u="none" strike="noStrike" cap="none" normalizeH="0" baseline="0" dirty="0">
                <a:ln>
                  <a:noFill/>
                </a:ln>
                <a:solidFill>
                  <a:srgbClr val="4E4E4E"/>
                </a:solidFill>
                <a:effectLst/>
                <a:latin typeface="inherit"/>
              </a:rPr>
              <a:t>Backstage view</a:t>
            </a:r>
            <a:r>
              <a:rPr kumimoji="0" lang="en-US" altLang="en-US" sz="2000" b="0" i="0" u="none" strike="noStrike" cap="none" normalizeH="0" baseline="0" dirty="0">
                <a:ln>
                  <a:noFill/>
                </a:ln>
                <a:solidFill>
                  <a:srgbClr val="4E4E4E"/>
                </a:solidFill>
                <a:effectLst/>
                <a:latin typeface="inherit"/>
              </a:rPr>
              <a:t>, then click </a:t>
            </a:r>
            <a:r>
              <a:rPr kumimoji="0" lang="en-US" altLang="en-US" sz="2000" b="1" i="0" u="none" strike="noStrike" cap="none" normalizeH="0" baseline="0" dirty="0">
                <a:ln>
                  <a:noFill/>
                </a:ln>
                <a:solidFill>
                  <a:srgbClr val="4E4E4E"/>
                </a:solidFill>
                <a:effectLst/>
                <a:latin typeface="inherit"/>
              </a:rPr>
              <a:t>Open</a:t>
            </a:r>
            <a:r>
              <a:rPr kumimoji="0" lang="en-US" altLang="en-US" sz="2000" b="0" i="0" u="none" strike="noStrike" cap="none" normalizeH="0" baseline="0" dirty="0">
                <a:ln>
                  <a:noFill/>
                </a:ln>
                <a:solidFill>
                  <a:srgbClr val="4E4E4E"/>
                </a:solidFill>
                <a:effectLst/>
                <a:latin typeface="inherit"/>
              </a:rPr>
              <a:t>.</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0" i="0" u="none" strike="noStrike" cap="none" normalizeH="0" baseline="0" dirty="0">
                <a:ln>
                  <a:noFill/>
                </a:ln>
                <a:solidFill>
                  <a:srgbClr val="4E4E4E"/>
                </a:solidFill>
                <a:effectLst/>
                <a:latin typeface="inherit"/>
              </a:rPr>
              <a:t>Click </a:t>
            </a:r>
            <a:r>
              <a:rPr kumimoji="0" lang="en-US" altLang="en-US" sz="2000" b="1" i="0" u="none" strike="noStrike" cap="none" normalizeH="0" baseline="0" dirty="0">
                <a:ln>
                  <a:noFill/>
                </a:ln>
                <a:solidFill>
                  <a:srgbClr val="4E4E4E"/>
                </a:solidFill>
                <a:effectLst/>
                <a:latin typeface="inherit"/>
              </a:rPr>
              <a:t>Browse</a:t>
            </a:r>
            <a:r>
              <a:rPr kumimoji="0" lang="en-US" altLang="en-US" sz="2000" b="0" i="0" u="none" strike="noStrike" cap="none" normalizeH="0" baseline="0" dirty="0">
                <a:ln>
                  <a:noFill/>
                </a:ln>
                <a:solidFill>
                  <a:srgbClr val="4E4E4E"/>
                </a:solidFill>
                <a:effectLst/>
                <a:latin typeface="inherit"/>
              </a:rPr>
              <a:t>. Alternatively, you can choose </a:t>
            </a:r>
            <a:r>
              <a:rPr kumimoji="0" lang="en-US" altLang="en-US" sz="2000" b="1" i="0" u="none" strike="noStrike" cap="none" normalizeH="0" baseline="0" dirty="0">
                <a:ln>
                  <a:noFill/>
                </a:ln>
                <a:solidFill>
                  <a:srgbClr val="4E4E4E"/>
                </a:solidFill>
                <a:effectLst/>
                <a:latin typeface="inherit"/>
              </a:rPr>
              <a:t>OneDrive</a:t>
            </a:r>
            <a:r>
              <a:rPr kumimoji="0" lang="en-US" altLang="en-US" sz="2000" b="0" i="0" u="none" strike="noStrike" cap="none" normalizeH="0" baseline="0" dirty="0">
                <a:ln>
                  <a:noFill/>
                </a:ln>
                <a:solidFill>
                  <a:srgbClr val="4E4E4E"/>
                </a:solidFill>
                <a:effectLst/>
                <a:latin typeface="inherit"/>
              </a:rPr>
              <a:t> to open files stored on your OneDrive.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0" i="0" u="none" strike="noStrike" cap="none" normalizeH="0" baseline="0" dirty="0">
                <a:ln>
                  <a:noFill/>
                </a:ln>
                <a:solidFill>
                  <a:srgbClr val="4E4E4E"/>
                </a:solidFill>
                <a:effectLst/>
                <a:latin typeface="inherit"/>
              </a:rPr>
              <a:t>The </a:t>
            </a:r>
            <a:r>
              <a:rPr kumimoji="0" lang="en-US" altLang="en-US" sz="2000" b="1" i="0" u="none" strike="noStrike" cap="none" normalizeH="0" baseline="0" dirty="0">
                <a:ln>
                  <a:noFill/>
                </a:ln>
                <a:solidFill>
                  <a:srgbClr val="4E4E4E"/>
                </a:solidFill>
                <a:effectLst/>
                <a:latin typeface="inherit"/>
              </a:rPr>
              <a:t>Open</a:t>
            </a:r>
            <a:r>
              <a:rPr kumimoji="0" lang="en-US" altLang="en-US" sz="2000" b="0" i="0" u="none" strike="noStrike" cap="none" normalizeH="0" baseline="0" dirty="0">
                <a:ln>
                  <a:noFill/>
                </a:ln>
                <a:solidFill>
                  <a:srgbClr val="4E4E4E"/>
                </a:solidFill>
                <a:effectLst/>
                <a:latin typeface="inherit"/>
              </a:rPr>
              <a:t> dialog box will appear. Locate and select your </a:t>
            </a:r>
            <a:r>
              <a:rPr kumimoji="0" lang="en-US" altLang="en-US" sz="2000" b="1" i="0" u="none" strike="noStrike" cap="none" normalizeH="0" baseline="0" dirty="0">
                <a:ln>
                  <a:noFill/>
                </a:ln>
                <a:solidFill>
                  <a:srgbClr val="4E4E4E"/>
                </a:solidFill>
                <a:effectLst/>
                <a:latin typeface="inherit"/>
              </a:rPr>
              <a:t>presentation</a:t>
            </a:r>
            <a:r>
              <a:rPr kumimoji="0" lang="en-US" altLang="en-US" sz="2000" b="0" i="0" u="none" strike="noStrike" cap="none" normalizeH="0" baseline="0" dirty="0">
                <a:ln>
                  <a:noFill/>
                </a:ln>
                <a:solidFill>
                  <a:srgbClr val="4E4E4E"/>
                </a:solidFill>
                <a:effectLst/>
                <a:latin typeface="inherit"/>
              </a:rPr>
              <a:t>, then click </a:t>
            </a:r>
            <a:r>
              <a:rPr kumimoji="0" lang="en-US" altLang="en-US" sz="2000" b="1" i="0" u="none" strike="noStrike" cap="none" normalizeH="0" baseline="0" dirty="0">
                <a:ln>
                  <a:noFill/>
                </a:ln>
                <a:solidFill>
                  <a:srgbClr val="4E4E4E"/>
                </a:solidFill>
                <a:effectLst/>
                <a:latin typeface="inherit"/>
              </a:rPr>
              <a:t>Open</a:t>
            </a:r>
            <a:r>
              <a:rPr kumimoji="0" lang="en-US" altLang="en-US" sz="2000" b="0" i="0" u="none" strike="noStrike" cap="none" normalizeH="0" baseline="0" dirty="0">
                <a:ln>
                  <a:noFill/>
                </a:ln>
                <a:solidFill>
                  <a:srgbClr val="4E4E4E"/>
                </a:solidFill>
                <a:effectLst/>
                <a:latin typeface="inherit"/>
              </a:rPr>
              <a:t>. </a:t>
            </a:r>
            <a:endParaRPr kumimoji="0" lang="en-US" altLang="en-US" sz="2000" b="0" i="0" u="none" strike="noStrike" cap="none" normalizeH="0" baseline="0" dirty="0">
              <a:ln>
                <a:noFill/>
              </a:ln>
              <a:solidFill>
                <a:srgbClr val="4E4E4E"/>
              </a:solidFill>
              <a:effectLst/>
              <a:latin typeface="Source Sans Pro" panose="020B0503030403020204" pitchFamily="34" charset="0"/>
            </a:endParaRPr>
          </a:p>
        </p:txBody>
      </p:sp>
      <p:pic>
        <p:nvPicPr>
          <p:cNvPr id="3074" name="Picture 2" descr="Clicking Open">
            <a:extLst>
              <a:ext uri="{FF2B5EF4-FFF2-40B4-BE49-F238E27FC236}">
                <a16:creationId xmlns:a16="http://schemas.microsoft.com/office/drawing/2014/main" id="{1A48A2E7-C215-CE57-2F15-490577D4A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70" y="3131156"/>
            <a:ext cx="1162050" cy="24479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licking Browse">
            <a:extLst>
              <a:ext uri="{FF2B5EF4-FFF2-40B4-BE49-F238E27FC236}">
                <a16:creationId xmlns:a16="http://schemas.microsoft.com/office/drawing/2014/main" id="{D7E8BF75-DFBC-D3B3-E7D9-38A0E8EE8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131155"/>
            <a:ext cx="3106875" cy="24479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Opening a presentation">
            <a:extLst>
              <a:ext uri="{FF2B5EF4-FFF2-40B4-BE49-F238E27FC236}">
                <a16:creationId xmlns:a16="http://schemas.microsoft.com/office/drawing/2014/main" id="{AD47B331-C11B-EB48-1D51-037869BF00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1255" y="3131155"/>
            <a:ext cx="4741667" cy="3582761"/>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B79E17C1-BDBD-011D-2752-55FF365FFA71}"/>
              </a:ext>
            </a:extLst>
          </p:cNvPr>
          <p:cNvSpPr/>
          <p:nvPr/>
        </p:nvSpPr>
        <p:spPr>
          <a:xfrm>
            <a:off x="1868577" y="4309942"/>
            <a:ext cx="798423" cy="42411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DB333272-E757-F221-57E2-81D2BC6DFF27}"/>
              </a:ext>
            </a:extLst>
          </p:cNvPr>
          <p:cNvSpPr/>
          <p:nvPr/>
        </p:nvSpPr>
        <p:spPr>
          <a:xfrm>
            <a:off x="5772832" y="4309941"/>
            <a:ext cx="798423" cy="42411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2232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67C323-2AF2-969B-701E-0E21A8C51471}"/>
              </a:ext>
            </a:extLst>
          </p:cNvPr>
          <p:cNvSpPr txBox="1"/>
          <p:nvPr/>
        </p:nvSpPr>
        <p:spPr>
          <a:xfrm>
            <a:off x="0" y="0"/>
            <a:ext cx="7440706" cy="400110"/>
          </a:xfrm>
          <a:prstGeom prst="rect">
            <a:avLst/>
          </a:prstGeom>
          <a:solidFill>
            <a:srgbClr val="00608B"/>
          </a:solidFill>
        </p:spPr>
        <p:txBody>
          <a:bodyPr wrap="square">
            <a:spAutoFit/>
          </a:bodyPr>
          <a:lstStyle/>
          <a:p>
            <a:pPr algn="ctr" fontAlgn="base"/>
            <a:r>
              <a:rPr lang="en-US" sz="2000" b="0" i="0" dirty="0">
                <a:solidFill>
                  <a:schemeClr val="bg1"/>
                </a:solidFill>
                <a:effectLst/>
                <a:latin typeface="Source Sans Pro" panose="020B0503030403020204" pitchFamily="34" charset="0"/>
              </a:rPr>
              <a:t>To pin a presentation:</a:t>
            </a:r>
          </a:p>
        </p:txBody>
      </p:sp>
      <p:sp>
        <p:nvSpPr>
          <p:cNvPr id="4" name="Rectangle 1">
            <a:extLst>
              <a:ext uri="{FF2B5EF4-FFF2-40B4-BE49-F238E27FC236}">
                <a16:creationId xmlns:a16="http://schemas.microsoft.com/office/drawing/2014/main" id="{0E991FD4-68FF-6E6C-A3A8-87802D351262}"/>
              </a:ext>
            </a:extLst>
          </p:cNvPr>
          <p:cNvSpPr>
            <a:spLocks noChangeArrowheads="1"/>
          </p:cNvSpPr>
          <p:nvPr/>
        </p:nvSpPr>
        <p:spPr bwMode="auto">
          <a:xfrm>
            <a:off x="0" y="530811"/>
            <a:ext cx="5764696" cy="2898189"/>
          </a:xfrm>
          <a:prstGeom prst="rect">
            <a:avLst/>
          </a:prstGeom>
          <a:noFill/>
          <a:ln>
            <a:noFill/>
          </a:ln>
          <a:effectLst/>
        </p:spPr>
        <p:txBody>
          <a:bodyPr vert="horz" wrap="square" lIns="317400" tIns="0" rIns="317400" bIns="12696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0" i="0" u="none" strike="noStrike" cap="none" normalizeH="0" baseline="0" dirty="0">
                <a:ln>
                  <a:noFill/>
                </a:ln>
                <a:solidFill>
                  <a:srgbClr val="4E4E4E"/>
                </a:solidFill>
                <a:effectLst/>
                <a:latin typeface="inherit"/>
              </a:rPr>
              <a:t>Select the </a:t>
            </a:r>
            <a:r>
              <a:rPr kumimoji="0" lang="en-US" altLang="en-US" sz="2000" b="1" i="0" u="none" strike="noStrike" cap="none" normalizeH="0" baseline="0" dirty="0">
                <a:ln>
                  <a:noFill/>
                </a:ln>
                <a:solidFill>
                  <a:srgbClr val="4E4E4E"/>
                </a:solidFill>
                <a:effectLst/>
                <a:latin typeface="inherit"/>
              </a:rPr>
              <a:t>File</a:t>
            </a:r>
            <a:r>
              <a:rPr kumimoji="0" lang="en-US" altLang="en-US" sz="2000" b="0" i="0" u="none" strike="noStrike" cap="none" normalizeH="0" baseline="0" dirty="0">
                <a:ln>
                  <a:noFill/>
                </a:ln>
                <a:solidFill>
                  <a:srgbClr val="4E4E4E"/>
                </a:solidFill>
                <a:effectLst/>
                <a:latin typeface="inherit"/>
              </a:rPr>
              <a:t> tab to go to </a:t>
            </a:r>
            <a:r>
              <a:rPr kumimoji="0" lang="en-US" altLang="en-US" sz="2000" b="1" i="0" u="none" strike="noStrike" cap="none" normalizeH="0" baseline="0" dirty="0">
                <a:ln>
                  <a:noFill/>
                </a:ln>
                <a:solidFill>
                  <a:srgbClr val="4E4E4E"/>
                </a:solidFill>
                <a:effectLst/>
                <a:latin typeface="inherit"/>
              </a:rPr>
              <a:t>Backstage view</a:t>
            </a:r>
            <a:r>
              <a:rPr kumimoji="0" lang="en-US" altLang="en-US" sz="2000" b="0" i="0" u="none" strike="noStrike" cap="none" normalizeH="0" baseline="0" dirty="0">
                <a:ln>
                  <a:noFill/>
                </a:ln>
                <a:solidFill>
                  <a:srgbClr val="4E4E4E"/>
                </a:solidFill>
                <a:effectLst/>
                <a:latin typeface="inherit"/>
              </a:rPr>
              <a:t>, then click </a:t>
            </a:r>
            <a:r>
              <a:rPr kumimoji="0" lang="en-US" altLang="en-US" sz="2000" b="1" i="0" u="none" strike="noStrike" cap="none" normalizeH="0" baseline="0" dirty="0">
                <a:ln>
                  <a:noFill/>
                </a:ln>
                <a:solidFill>
                  <a:srgbClr val="4E4E4E"/>
                </a:solidFill>
                <a:effectLst/>
                <a:latin typeface="inherit"/>
              </a:rPr>
              <a:t>Open</a:t>
            </a:r>
            <a:r>
              <a:rPr kumimoji="0" lang="en-US" altLang="en-US" sz="2000" b="0" i="0" u="none" strike="noStrike" cap="none" normalizeH="0" baseline="0" dirty="0">
                <a:ln>
                  <a:noFill/>
                </a:ln>
                <a:solidFill>
                  <a:srgbClr val="4E4E4E"/>
                </a:solidFill>
                <a:effectLst/>
                <a:latin typeface="inherit"/>
              </a:rPr>
              <a:t>. Your </a:t>
            </a:r>
            <a:r>
              <a:rPr kumimoji="0" lang="en-US" altLang="en-US" sz="2000" b="1" i="0" u="none" strike="noStrike" cap="none" normalizeH="0" baseline="0" dirty="0">
                <a:ln>
                  <a:noFill/>
                </a:ln>
                <a:solidFill>
                  <a:srgbClr val="4E4E4E"/>
                </a:solidFill>
                <a:effectLst/>
                <a:latin typeface="inherit"/>
              </a:rPr>
              <a:t>Recent Presentations </a:t>
            </a:r>
            <a:r>
              <a:rPr kumimoji="0" lang="en-US" altLang="en-US" sz="2000" b="0" i="0" u="none" strike="noStrike" cap="none" normalizeH="0" baseline="0" dirty="0">
                <a:ln>
                  <a:noFill/>
                </a:ln>
                <a:solidFill>
                  <a:srgbClr val="4E4E4E"/>
                </a:solidFill>
                <a:effectLst/>
                <a:latin typeface="inherit"/>
              </a:rPr>
              <a:t>will appear.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0" i="0" u="none" strike="noStrike" cap="none" normalizeH="0" baseline="0" dirty="0">
                <a:ln>
                  <a:noFill/>
                </a:ln>
                <a:solidFill>
                  <a:srgbClr val="4E4E4E"/>
                </a:solidFill>
                <a:effectLst/>
                <a:latin typeface="inherit"/>
              </a:rPr>
              <a:t>Hover the mouse over the </a:t>
            </a:r>
            <a:r>
              <a:rPr kumimoji="0" lang="en-US" altLang="en-US" sz="2000" b="1" i="0" u="none" strike="noStrike" cap="none" normalizeH="0" baseline="0" dirty="0">
                <a:ln>
                  <a:noFill/>
                </a:ln>
                <a:solidFill>
                  <a:srgbClr val="4E4E4E"/>
                </a:solidFill>
                <a:effectLst/>
                <a:latin typeface="inherit"/>
              </a:rPr>
              <a:t>presentation </a:t>
            </a:r>
            <a:r>
              <a:rPr kumimoji="0" lang="en-US" altLang="en-US" sz="2000" b="0" i="0" u="none" strike="noStrike" cap="none" normalizeH="0" baseline="0" dirty="0">
                <a:ln>
                  <a:noFill/>
                </a:ln>
                <a:solidFill>
                  <a:srgbClr val="4E4E4E"/>
                </a:solidFill>
                <a:effectLst/>
                <a:latin typeface="inherit"/>
              </a:rPr>
              <a:t>you want to pin, then click the </a:t>
            </a:r>
            <a:r>
              <a:rPr kumimoji="0" lang="en-US" altLang="en-US" sz="2000" b="1" i="0" u="none" strike="noStrike" cap="none" normalizeH="0" baseline="0" dirty="0">
                <a:ln>
                  <a:noFill/>
                </a:ln>
                <a:solidFill>
                  <a:srgbClr val="4E4E4E"/>
                </a:solidFill>
                <a:effectLst/>
                <a:latin typeface="inherit"/>
              </a:rPr>
              <a:t>pushpin icon</a:t>
            </a:r>
            <a:r>
              <a:rPr kumimoji="0" lang="en-US" altLang="en-US" sz="2000" b="0" i="0" u="none" strike="noStrike" cap="none" normalizeH="0" baseline="0" dirty="0">
                <a:ln>
                  <a:noFill/>
                </a:ln>
                <a:solidFill>
                  <a:srgbClr val="4E4E4E"/>
                </a:solidFill>
                <a:effectLst/>
                <a:latin typeface="inherit"/>
              </a:rPr>
              <a:t>.</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0" i="0" u="none" strike="noStrike" cap="none" normalizeH="0" baseline="0" dirty="0">
                <a:ln>
                  <a:noFill/>
                </a:ln>
                <a:solidFill>
                  <a:srgbClr val="4E4E4E"/>
                </a:solidFill>
                <a:effectLst/>
                <a:latin typeface="inherit"/>
              </a:rPr>
              <a:t>The presentation will stay in the </a:t>
            </a:r>
            <a:r>
              <a:rPr kumimoji="0" lang="en-US" altLang="en-US" sz="2000" b="1" i="0" u="none" strike="noStrike" cap="none" normalizeH="0" baseline="0" dirty="0">
                <a:ln>
                  <a:noFill/>
                </a:ln>
                <a:solidFill>
                  <a:srgbClr val="4E4E4E"/>
                </a:solidFill>
                <a:effectLst/>
                <a:latin typeface="inherit"/>
              </a:rPr>
              <a:t>Recent presentations</a:t>
            </a:r>
            <a:r>
              <a:rPr kumimoji="0" lang="en-US" altLang="en-US" sz="2000" b="0" i="0" u="none" strike="noStrike" cap="none" normalizeH="0" baseline="0" dirty="0">
                <a:ln>
                  <a:noFill/>
                </a:ln>
                <a:solidFill>
                  <a:srgbClr val="4E4E4E"/>
                </a:solidFill>
                <a:effectLst/>
                <a:latin typeface="inherit"/>
              </a:rPr>
              <a:t> list until it is unpinned. To </a:t>
            </a:r>
            <a:r>
              <a:rPr kumimoji="0" lang="en-US" altLang="en-US" sz="2000" b="1" i="0" u="none" strike="noStrike" cap="none" normalizeH="0" baseline="0" dirty="0">
                <a:ln>
                  <a:noFill/>
                </a:ln>
                <a:solidFill>
                  <a:srgbClr val="4E4E4E"/>
                </a:solidFill>
                <a:effectLst/>
                <a:latin typeface="inherit"/>
              </a:rPr>
              <a:t>unpin</a:t>
            </a:r>
            <a:r>
              <a:rPr kumimoji="0" lang="en-US" altLang="en-US" sz="2000" b="0" i="0" u="none" strike="noStrike" cap="none" normalizeH="0" baseline="0" dirty="0">
                <a:ln>
                  <a:noFill/>
                </a:ln>
                <a:solidFill>
                  <a:srgbClr val="4E4E4E"/>
                </a:solidFill>
                <a:effectLst/>
                <a:latin typeface="inherit"/>
              </a:rPr>
              <a:t> a presentation, click the pushpin icon again.</a:t>
            </a:r>
          </a:p>
        </p:txBody>
      </p:sp>
      <p:pic>
        <p:nvPicPr>
          <p:cNvPr id="4098" name="Picture 2" descr="Pinning a presentation">
            <a:extLst>
              <a:ext uri="{FF2B5EF4-FFF2-40B4-BE49-F238E27FC236}">
                <a16:creationId xmlns:a16="http://schemas.microsoft.com/office/drawing/2014/main" id="{DA47460A-3D5D-1E16-5A57-5A30C3FAD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59701"/>
            <a:ext cx="5988039" cy="279270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The pinned presentation">
            <a:extLst>
              <a:ext uri="{FF2B5EF4-FFF2-40B4-BE49-F238E27FC236}">
                <a16:creationId xmlns:a16="http://schemas.microsoft.com/office/drawing/2014/main" id="{93912022-1B9F-4281-9AE5-6752F35E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8039" y="3559701"/>
            <a:ext cx="6203961" cy="2893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760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74EA-6310-8E57-6357-CDAC28F9119F}"/>
              </a:ext>
            </a:extLst>
          </p:cNvPr>
          <p:cNvSpPr txBox="1">
            <a:spLocks/>
          </p:cNvSpPr>
          <p:nvPr/>
        </p:nvSpPr>
        <p:spPr>
          <a:xfrm>
            <a:off x="0" y="152401"/>
            <a:ext cx="9780104"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Understanding slides and slide layouts</a:t>
            </a:r>
          </a:p>
        </p:txBody>
      </p:sp>
      <p:sp>
        <p:nvSpPr>
          <p:cNvPr id="6" name="TextBox 5">
            <a:extLst>
              <a:ext uri="{FF2B5EF4-FFF2-40B4-BE49-F238E27FC236}">
                <a16:creationId xmlns:a16="http://schemas.microsoft.com/office/drawing/2014/main" id="{4FF851B4-E0FC-882D-3C35-E6842C757780}"/>
              </a:ext>
            </a:extLst>
          </p:cNvPr>
          <p:cNvSpPr txBox="1"/>
          <p:nvPr/>
        </p:nvSpPr>
        <p:spPr>
          <a:xfrm>
            <a:off x="198783" y="979883"/>
            <a:ext cx="6162260" cy="1754326"/>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When you insert a </a:t>
            </a:r>
            <a:r>
              <a:rPr lang="en-US" b="1" i="0" dirty="0">
                <a:solidFill>
                  <a:srgbClr val="4E4E4E"/>
                </a:solidFill>
                <a:effectLst/>
                <a:latin typeface="Source Sans Pro" panose="020B0503030403020204" pitchFamily="34" charset="0"/>
              </a:rPr>
              <a:t>new slide</a:t>
            </a:r>
            <a:r>
              <a:rPr lang="en-US" b="0" i="0" dirty="0">
                <a:solidFill>
                  <a:srgbClr val="4E4E4E"/>
                </a:solidFill>
                <a:effectLst/>
                <a:latin typeface="Source Sans Pro" panose="020B0503030403020204" pitchFamily="34" charset="0"/>
              </a:rPr>
              <a:t>, it will usually have </a:t>
            </a:r>
            <a:r>
              <a:rPr lang="en-US" b="1" i="0" dirty="0">
                <a:solidFill>
                  <a:srgbClr val="4E4E4E"/>
                </a:solidFill>
                <a:effectLst/>
                <a:latin typeface="Source Sans Pro" panose="020B0503030403020204" pitchFamily="34" charset="0"/>
              </a:rPr>
              <a:t>placeholders</a:t>
            </a:r>
            <a:r>
              <a:rPr lang="en-US" b="0" i="0" dirty="0">
                <a:solidFill>
                  <a:srgbClr val="4E4E4E"/>
                </a:solidFill>
                <a:effectLst/>
                <a:latin typeface="Source Sans Pro" panose="020B0503030403020204" pitchFamily="34" charset="0"/>
              </a:rPr>
              <a:t> to show you where content will be placed. Slides have different </a:t>
            </a:r>
            <a:r>
              <a:rPr lang="en-US" b="1" i="0" dirty="0">
                <a:solidFill>
                  <a:srgbClr val="4E4E4E"/>
                </a:solidFill>
                <a:effectLst/>
                <a:latin typeface="Source Sans Pro" panose="020B0503030403020204" pitchFamily="34" charset="0"/>
              </a:rPr>
              <a:t>layouts </a:t>
            </a:r>
            <a:r>
              <a:rPr lang="en-US" b="0" i="0" dirty="0">
                <a:solidFill>
                  <a:srgbClr val="4E4E4E"/>
                </a:solidFill>
                <a:effectLst/>
                <a:latin typeface="Source Sans Pro" panose="020B0503030403020204" pitchFamily="34" charset="0"/>
              </a:rPr>
              <a:t>for placeholders, depending on the type of information you want to include. Whenever you create a new slide, you'll need to choose a slide layout that fits your content.</a:t>
            </a:r>
            <a:endParaRPr lang="en-US" dirty="0"/>
          </a:p>
        </p:txBody>
      </p:sp>
      <p:pic>
        <p:nvPicPr>
          <p:cNvPr id="15362" name="Picture 2" descr="Different slide layouts">
            <a:extLst>
              <a:ext uri="{FF2B5EF4-FFF2-40B4-BE49-F238E27FC236}">
                <a16:creationId xmlns:a16="http://schemas.microsoft.com/office/drawing/2014/main" id="{715B92ED-0A5F-DEAD-6C15-E698BF231C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2653" y="979883"/>
            <a:ext cx="3267075" cy="30670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A581DD4-434D-6273-9BC7-103F5C69FB86}"/>
              </a:ext>
            </a:extLst>
          </p:cNvPr>
          <p:cNvSpPr txBox="1"/>
          <p:nvPr/>
        </p:nvSpPr>
        <p:spPr>
          <a:xfrm>
            <a:off x="198783" y="4166203"/>
            <a:ext cx="6162260" cy="2031325"/>
          </a:xfrm>
          <a:prstGeom prst="rect">
            <a:avLst/>
          </a:prstGeom>
          <a:noFill/>
        </p:spPr>
        <p:txBody>
          <a:bodyPr wrap="square">
            <a:spAutoFit/>
          </a:bodyPr>
          <a:lstStyle/>
          <a:p>
            <a:pPr algn="l" fontAlgn="base"/>
            <a:r>
              <a:rPr lang="en-US" b="0" i="0" dirty="0">
                <a:solidFill>
                  <a:srgbClr val="4E4E4E"/>
                </a:solidFill>
                <a:effectLst/>
                <a:latin typeface="Source Sans Pro" panose="020B0503030403020204" pitchFamily="34" charset="0"/>
              </a:rPr>
              <a:t>Placeholders can contain different types of content, including text, images, and videos. Many placeholders have </a:t>
            </a:r>
            <a:r>
              <a:rPr lang="en-US" b="1" i="0" dirty="0">
                <a:solidFill>
                  <a:srgbClr val="4E4E4E"/>
                </a:solidFill>
                <a:effectLst/>
                <a:latin typeface="Source Sans Pro" panose="020B0503030403020204" pitchFamily="34" charset="0"/>
              </a:rPr>
              <a:t>thumbnail icons</a:t>
            </a:r>
            <a:r>
              <a:rPr lang="en-US" b="0" i="0" dirty="0">
                <a:solidFill>
                  <a:srgbClr val="4E4E4E"/>
                </a:solidFill>
                <a:effectLst/>
                <a:latin typeface="Source Sans Pro" panose="020B0503030403020204" pitchFamily="34" charset="0"/>
              </a:rPr>
              <a:t> you can click to add specific types of content. In the example below, the slide has placeholders for the </a:t>
            </a:r>
            <a:r>
              <a:rPr lang="en-US" b="1" i="0" dirty="0">
                <a:solidFill>
                  <a:srgbClr val="4E4E4E"/>
                </a:solidFill>
                <a:effectLst/>
                <a:latin typeface="Source Sans Pro" panose="020B0503030403020204" pitchFamily="34" charset="0"/>
              </a:rPr>
              <a:t>title</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content</a:t>
            </a:r>
            <a:r>
              <a:rPr lang="en-US" b="0" i="0" dirty="0">
                <a:solidFill>
                  <a:srgbClr val="4E4E4E"/>
                </a:solidFill>
                <a:effectLst/>
                <a:latin typeface="Source Sans Pro" panose="020B0503030403020204" pitchFamily="34" charset="0"/>
              </a:rPr>
              <a:t>.</a:t>
            </a:r>
          </a:p>
          <a:p>
            <a:r>
              <a:rPr lang="en-US" dirty="0"/>
              <a:t/>
            </a:r>
            <a:br>
              <a:rPr lang="en-US" dirty="0"/>
            </a:br>
            <a:endParaRPr lang="en-US" dirty="0"/>
          </a:p>
        </p:txBody>
      </p:sp>
      <p:pic>
        <p:nvPicPr>
          <p:cNvPr id="11" name="Picture 2" descr="A slide with empty placeholders">
            <a:extLst>
              <a:ext uri="{FF2B5EF4-FFF2-40B4-BE49-F238E27FC236}">
                <a16:creationId xmlns:a16="http://schemas.microsoft.com/office/drawing/2014/main" id="{38FF13D5-86ED-A409-874C-A49376ADC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2590" y="4166203"/>
            <a:ext cx="4267202" cy="2406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88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3F75-F6D4-D1B2-E77A-B2CADD202B89}"/>
              </a:ext>
            </a:extLst>
          </p:cNvPr>
          <p:cNvSpPr txBox="1">
            <a:spLocks/>
          </p:cNvSpPr>
          <p:nvPr/>
        </p:nvSpPr>
        <p:spPr>
          <a:xfrm>
            <a:off x="0" y="152401"/>
            <a:ext cx="8189843"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insert a new slide</a:t>
            </a:r>
          </a:p>
        </p:txBody>
      </p:sp>
      <p:sp>
        <p:nvSpPr>
          <p:cNvPr id="6" name="TextBox 5">
            <a:extLst>
              <a:ext uri="{FF2B5EF4-FFF2-40B4-BE49-F238E27FC236}">
                <a16:creationId xmlns:a16="http://schemas.microsoft.com/office/drawing/2014/main" id="{E1C79A63-008A-742C-DF60-B18BDACFDC96}"/>
              </a:ext>
            </a:extLst>
          </p:cNvPr>
          <p:cNvSpPr txBox="1"/>
          <p:nvPr/>
        </p:nvSpPr>
        <p:spPr>
          <a:xfrm>
            <a:off x="212035" y="1120676"/>
            <a:ext cx="6096000" cy="923330"/>
          </a:xfrm>
          <a:prstGeom prst="rect">
            <a:avLst/>
          </a:prstGeom>
          <a:noFill/>
        </p:spPr>
        <p:txBody>
          <a:bodyPr wrap="square">
            <a:spAutoFit/>
          </a:bodyPr>
          <a:lstStyle/>
          <a:p>
            <a:r>
              <a:rPr lang="en-US" dirty="0"/>
              <a:t>Whenever you start a new presentation, it will contain one slide with the Title Slide layout. You can insert as many slides as you need from a variety of layouts.</a:t>
            </a:r>
          </a:p>
        </p:txBody>
      </p:sp>
      <p:pic>
        <p:nvPicPr>
          <p:cNvPr id="16388" name="Picture 4" descr="Clicking the bottom half of the New Slide command">
            <a:extLst>
              <a:ext uri="{FF2B5EF4-FFF2-40B4-BE49-F238E27FC236}">
                <a16:creationId xmlns:a16="http://schemas.microsoft.com/office/drawing/2014/main" id="{3281A8B3-3AFA-A584-2F44-A016BEC1C3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328" y="2774373"/>
            <a:ext cx="6029325"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Choosing a slide layout">
            <a:extLst>
              <a:ext uri="{FF2B5EF4-FFF2-40B4-BE49-F238E27FC236}">
                <a16:creationId xmlns:a16="http://schemas.microsoft.com/office/drawing/2014/main" id="{EAB6A5B8-3A65-433F-8A2F-26048F59B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121" y="841165"/>
            <a:ext cx="2907131" cy="336288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A03ABDC-4571-00CF-1D5B-21530BCCDB8B}"/>
              </a:ext>
            </a:extLst>
          </p:cNvPr>
          <p:cNvSpPr txBox="1"/>
          <p:nvPr/>
        </p:nvSpPr>
        <p:spPr>
          <a:xfrm>
            <a:off x="212035" y="2304069"/>
            <a:ext cx="7427015" cy="2031325"/>
          </a:xfrm>
          <a:prstGeom prst="rect">
            <a:avLst/>
          </a:prstGeom>
          <a:noFill/>
        </p:spPr>
        <p:txBody>
          <a:bodyPr wrap="square">
            <a:spAutoFit/>
          </a:bodyPr>
          <a:lstStyle/>
          <a:p>
            <a:pPr marL="285750" indent="-285750">
              <a:buFont typeface="Arial" panose="020B0604020202020204" pitchFamily="34" charset="0"/>
              <a:buChar char="•"/>
            </a:pPr>
            <a:r>
              <a:rPr lang="en-US" dirty="0"/>
              <a:t>From the Home tab, click the bottom half of the New Slide command.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endParaRPr lang="en-US" dirty="0"/>
          </a:p>
          <a:p>
            <a:pPr marL="285750" indent="-285750">
              <a:buFont typeface="Arial" panose="020B0604020202020204" pitchFamily="34" charset="0"/>
              <a:buChar char="•"/>
            </a:pPr>
            <a:r>
              <a:rPr lang="en-US" dirty="0"/>
              <a:t>Choose the desired slide layout from the menu that appears.</a:t>
            </a:r>
          </a:p>
        </p:txBody>
      </p:sp>
      <p:pic>
        <p:nvPicPr>
          <p:cNvPr id="16392" name="Picture 8" descr="The new slide">
            <a:extLst>
              <a:ext uri="{FF2B5EF4-FFF2-40B4-BE49-F238E27FC236}">
                <a16:creationId xmlns:a16="http://schemas.microsoft.com/office/drawing/2014/main" id="{95AEC83B-E84C-6DCD-6229-067DF1EF96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313" y="4335394"/>
            <a:ext cx="5590423" cy="248817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53F3741-5B50-2DF2-CF9F-61CC5A6E3329}"/>
              </a:ext>
            </a:extLst>
          </p:cNvPr>
          <p:cNvSpPr txBox="1"/>
          <p:nvPr/>
        </p:nvSpPr>
        <p:spPr>
          <a:xfrm>
            <a:off x="212035" y="4612393"/>
            <a:ext cx="3220278" cy="1754326"/>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new slide will appear. Click any </a:t>
            </a:r>
            <a:r>
              <a:rPr lang="en-US" b="1" i="0" dirty="0">
                <a:solidFill>
                  <a:srgbClr val="4E4E4E"/>
                </a:solidFill>
                <a:effectLst/>
                <a:latin typeface="Source Sans Pro" panose="020B0503030403020204" pitchFamily="34" charset="0"/>
              </a:rPr>
              <a:t>placeholder</a:t>
            </a:r>
            <a:r>
              <a:rPr lang="en-US" b="0" i="0" dirty="0">
                <a:solidFill>
                  <a:srgbClr val="4E4E4E"/>
                </a:solidFill>
                <a:effectLst/>
                <a:latin typeface="Source Sans Pro" panose="020B0503030403020204" pitchFamily="34" charset="0"/>
              </a:rPr>
              <a:t> and begin typing to add text. You can also click an </a:t>
            </a:r>
            <a:r>
              <a:rPr lang="en-US" b="1" i="0" dirty="0">
                <a:solidFill>
                  <a:srgbClr val="4E4E4E"/>
                </a:solidFill>
                <a:effectLst/>
                <a:latin typeface="Source Sans Pro" panose="020B0503030403020204" pitchFamily="34" charset="0"/>
              </a:rPr>
              <a:t>icon</a:t>
            </a:r>
            <a:r>
              <a:rPr lang="en-US" b="0" i="0" dirty="0">
                <a:solidFill>
                  <a:srgbClr val="4E4E4E"/>
                </a:solidFill>
                <a:effectLst/>
                <a:latin typeface="Source Sans Pro" panose="020B0503030403020204" pitchFamily="34" charset="0"/>
              </a:rPr>
              <a:t> to add other types of content, such as a </a:t>
            </a:r>
            <a:r>
              <a:rPr lang="en-US" b="1" i="0" dirty="0">
                <a:solidFill>
                  <a:srgbClr val="4E4E4E"/>
                </a:solidFill>
                <a:effectLst/>
                <a:latin typeface="Source Sans Pro" panose="020B0503030403020204" pitchFamily="34" charset="0"/>
              </a:rPr>
              <a:t>picture</a:t>
            </a:r>
            <a:r>
              <a:rPr lang="en-US" b="0" i="0" dirty="0">
                <a:solidFill>
                  <a:srgbClr val="4E4E4E"/>
                </a:solidFill>
                <a:effectLst/>
                <a:latin typeface="Source Sans Pro" panose="020B0503030403020204" pitchFamily="34" charset="0"/>
              </a:rPr>
              <a:t> or a </a:t>
            </a:r>
            <a:r>
              <a:rPr lang="en-US" b="1" i="0" dirty="0">
                <a:solidFill>
                  <a:srgbClr val="4E4E4E"/>
                </a:solidFill>
                <a:effectLst/>
                <a:latin typeface="Source Sans Pro" panose="020B0503030403020204" pitchFamily="34" charset="0"/>
              </a:rPr>
              <a:t>chart</a:t>
            </a:r>
            <a:r>
              <a:rPr lang="en-US" b="0" i="0" dirty="0">
                <a:solidFill>
                  <a:srgbClr val="4E4E4E"/>
                </a:solidFill>
                <a:effectLst/>
                <a:latin typeface="Source Sans Pro" panose="020B0503030403020204" pitchFamily="34" charset="0"/>
              </a:rPr>
              <a:t>.</a:t>
            </a:r>
            <a:endParaRPr lang="en-US" dirty="0"/>
          </a:p>
        </p:txBody>
      </p:sp>
      <p:sp>
        <p:nvSpPr>
          <p:cNvPr id="12" name="Arrow: Right 11">
            <a:extLst>
              <a:ext uri="{FF2B5EF4-FFF2-40B4-BE49-F238E27FC236}">
                <a16:creationId xmlns:a16="http://schemas.microsoft.com/office/drawing/2014/main" id="{14C0445F-F48C-1F55-6779-CCDBAAABBDAC}"/>
              </a:ext>
            </a:extLst>
          </p:cNvPr>
          <p:cNvSpPr/>
          <p:nvPr/>
        </p:nvSpPr>
        <p:spPr>
          <a:xfrm>
            <a:off x="6331441" y="3895275"/>
            <a:ext cx="1500594" cy="42411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3440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0500A-2516-C93E-454D-9D0F46506CC3}"/>
              </a:ext>
            </a:extLst>
          </p:cNvPr>
          <p:cNvSpPr txBox="1">
            <a:spLocks/>
          </p:cNvSpPr>
          <p:nvPr/>
        </p:nvSpPr>
        <p:spPr>
          <a:xfrm>
            <a:off x="0" y="149225"/>
            <a:ext cx="7772400" cy="6858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608B"/>
                </a:solidFill>
              </a:rPr>
              <a:t>To insert a new slide(Cont.)</a:t>
            </a:r>
          </a:p>
        </p:txBody>
      </p:sp>
      <p:sp>
        <p:nvSpPr>
          <p:cNvPr id="7" name="TextBox 6">
            <a:extLst>
              <a:ext uri="{FF2B5EF4-FFF2-40B4-BE49-F238E27FC236}">
                <a16:creationId xmlns:a16="http://schemas.microsoft.com/office/drawing/2014/main" id="{7011B63C-1379-D320-2290-B175B38CBD78}"/>
              </a:ext>
            </a:extLst>
          </p:cNvPr>
          <p:cNvSpPr txBox="1"/>
          <p:nvPr/>
        </p:nvSpPr>
        <p:spPr>
          <a:xfrm>
            <a:off x="0" y="835026"/>
            <a:ext cx="5936972" cy="1200329"/>
          </a:xfrm>
          <a:prstGeom prst="rect">
            <a:avLst/>
          </a:prstGeom>
          <a:noFill/>
        </p:spPr>
        <p:txBody>
          <a:bodyPr wrap="square">
            <a:spAutoFit/>
          </a:bodyPr>
          <a:lstStyle/>
          <a:p>
            <a:pPr marL="285750" indent="-285750" algn="l" fontAlgn="base">
              <a:buFont typeface="Arial" panose="020B0604020202020204" pitchFamily="34" charset="0"/>
              <a:buChar char="•"/>
            </a:pPr>
            <a:r>
              <a:rPr lang="en-US" sz="2400" b="0" i="0" dirty="0">
                <a:solidFill>
                  <a:srgbClr val="4E4E4E"/>
                </a:solidFill>
                <a:effectLst/>
                <a:latin typeface="Source Sans Pro" panose="020B0503030403020204" pitchFamily="34" charset="0"/>
              </a:rPr>
              <a:t>To change the layout of an existing slide, click the </a:t>
            </a:r>
            <a:r>
              <a:rPr lang="en-US" sz="2400" b="1" i="0" dirty="0">
                <a:solidFill>
                  <a:srgbClr val="4E4E4E"/>
                </a:solidFill>
                <a:effectLst/>
                <a:latin typeface="Source Sans Pro" panose="020B0503030403020204" pitchFamily="34" charset="0"/>
              </a:rPr>
              <a:t>Layout</a:t>
            </a:r>
            <a:r>
              <a:rPr lang="en-US" sz="2400" b="0" i="0" dirty="0">
                <a:solidFill>
                  <a:srgbClr val="4E4E4E"/>
                </a:solidFill>
                <a:effectLst/>
                <a:latin typeface="Source Sans Pro" panose="020B0503030403020204" pitchFamily="34" charset="0"/>
              </a:rPr>
              <a:t> command, then choose the desired layout.</a:t>
            </a:r>
          </a:p>
        </p:txBody>
      </p:sp>
      <p:pic>
        <p:nvPicPr>
          <p:cNvPr id="17410" name="Picture 2" descr="Applying a new layout to an existing slide">
            <a:extLst>
              <a:ext uri="{FF2B5EF4-FFF2-40B4-BE49-F238E27FC236}">
                <a16:creationId xmlns:a16="http://schemas.microsoft.com/office/drawing/2014/main" id="{E62071D3-BD49-1A46-5C16-14D08E7C2D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6973" y="853530"/>
            <a:ext cx="5054974" cy="39702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6291165-2ECF-1B4F-3FD0-91ECEF65C5CA}"/>
              </a:ext>
            </a:extLst>
          </p:cNvPr>
          <p:cNvSpPr txBox="1"/>
          <p:nvPr/>
        </p:nvSpPr>
        <p:spPr>
          <a:xfrm>
            <a:off x="0" y="5035269"/>
            <a:ext cx="5936973" cy="1200329"/>
          </a:xfrm>
          <a:prstGeom prst="rect">
            <a:avLst/>
          </a:prstGeom>
          <a:noFill/>
        </p:spPr>
        <p:txBody>
          <a:bodyPr wrap="square">
            <a:spAutoFit/>
          </a:bodyPr>
          <a:lstStyle/>
          <a:p>
            <a:pPr marL="285750" indent="-285750" algn="l" fontAlgn="base">
              <a:buFont typeface="Arial" panose="020B0604020202020204" pitchFamily="34" charset="0"/>
              <a:buChar char="•"/>
            </a:pPr>
            <a:r>
              <a:rPr lang="en-US" sz="2400" b="0" i="0" dirty="0">
                <a:solidFill>
                  <a:srgbClr val="4E4E4E"/>
                </a:solidFill>
                <a:effectLst/>
                <a:latin typeface="Source Sans Pro" panose="020B0503030403020204" pitchFamily="34" charset="0"/>
              </a:rPr>
              <a:t>To quickly add a slide that uses the same layout as the selected slide, click the </a:t>
            </a:r>
            <a:r>
              <a:rPr lang="en-US" sz="2400" b="1" i="0" dirty="0">
                <a:solidFill>
                  <a:srgbClr val="4E4E4E"/>
                </a:solidFill>
                <a:effectLst/>
                <a:latin typeface="Source Sans Pro" panose="020B0503030403020204" pitchFamily="34" charset="0"/>
              </a:rPr>
              <a:t>top half</a:t>
            </a:r>
            <a:r>
              <a:rPr lang="en-US" sz="2400" b="0" i="0" dirty="0">
                <a:solidFill>
                  <a:srgbClr val="4E4E4E"/>
                </a:solidFill>
                <a:effectLst/>
                <a:latin typeface="Source Sans Pro" panose="020B0503030403020204" pitchFamily="34" charset="0"/>
              </a:rPr>
              <a:t> of the </a:t>
            </a:r>
            <a:r>
              <a:rPr lang="en-US" sz="2400" b="1" i="0" dirty="0">
                <a:solidFill>
                  <a:srgbClr val="4E4E4E"/>
                </a:solidFill>
                <a:effectLst/>
                <a:latin typeface="Source Sans Pro" panose="020B0503030403020204" pitchFamily="34" charset="0"/>
              </a:rPr>
              <a:t>New Slide</a:t>
            </a:r>
            <a:r>
              <a:rPr lang="en-US" sz="2400" b="0" i="0" dirty="0">
                <a:solidFill>
                  <a:srgbClr val="4E4E4E"/>
                </a:solidFill>
                <a:effectLst/>
                <a:latin typeface="Source Sans Pro" panose="020B0503030403020204" pitchFamily="34" charset="0"/>
              </a:rPr>
              <a:t> command.</a:t>
            </a:r>
          </a:p>
        </p:txBody>
      </p:sp>
      <p:pic>
        <p:nvPicPr>
          <p:cNvPr id="17412" name="Picture 4" descr="Inserting a new slide with the same layout">
            <a:extLst>
              <a:ext uri="{FF2B5EF4-FFF2-40B4-BE49-F238E27FC236}">
                <a16:creationId xmlns:a16="http://schemas.microsoft.com/office/drawing/2014/main" id="{1ADC7556-8FB2-5EBE-50A6-F9CE4B978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6973" y="5035269"/>
            <a:ext cx="5054974" cy="1329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293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3F75-F6D4-D1B2-E77A-B2CADD202B89}"/>
              </a:ext>
            </a:extLst>
          </p:cNvPr>
          <p:cNvSpPr txBox="1">
            <a:spLocks/>
          </p:cNvSpPr>
          <p:nvPr/>
        </p:nvSpPr>
        <p:spPr>
          <a:xfrm>
            <a:off x="0" y="152401"/>
            <a:ext cx="8189843"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Organizing slides</a:t>
            </a:r>
          </a:p>
        </p:txBody>
      </p:sp>
      <p:sp>
        <p:nvSpPr>
          <p:cNvPr id="4" name="TextBox 3">
            <a:extLst>
              <a:ext uri="{FF2B5EF4-FFF2-40B4-BE49-F238E27FC236}">
                <a16:creationId xmlns:a16="http://schemas.microsoft.com/office/drawing/2014/main" id="{C5664E4C-5176-8AE9-4FD2-474676C384BA}"/>
              </a:ext>
            </a:extLst>
          </p:cNvPr>
          <p:cNvSpPr txBox="1"/>
          <p:nvPr/>
        </p:nvSpPr>
        <p:spPr>
          <a:xfrm>
            <a:off x="371061" y="1249161"/>
            <a:ext cx="6096000" cy="1631216"/>
          </a:xfrm>
          <a:prstGeom prst="rect">
            <a:avLst/>
          </a:prstGeom>
          <a:noFill/>
        </p:spPr>
        <p:txBody>
          <a:bodyPr wrap="square">
            <a:spAutoFit/>
          </a:bodyPr>
          <a:lstStyle/>
          <a:p>
            <a:r>
              <a:rPr lang="en-US" sz="2000" b="0" i="0" dirty="0">
                <a:solidFill>
                  <a:srgbClr val="4E4E4E"/>
                </a:solidFill>
                <a:effectLst/>
                <a:latin typeface="Source Sans Pro" panose="020B0503030403020204" pitchFamily="34" charset="0"/>
              </a:rPr>
              <a:t>PowerPoint presentations can contain as many slides as you need. The </a:t>
            </a:r>
            <a:r>
              <a:rPr lang="en-US" sz="2000" b="1" i="0" dirty="0">
                <a:solidFill>
                  <a:srgbClr val="4E4E4E"/>
                </a:solidFill>
                <a:effectLst/>
                <a:latin typeface="Source Sans Pro" panose="020B0503030403020204" pitchFamily="34" charset="0"/>
              </a:rPr>
              <a:t>Slide Navigation pane</a:t>
            </a:r>
            <a:r>
              <a:rPr lang="en-US" sz="2000" b="0" i="0" dirty="0">
                <a:solidFill>
                  <a:srgbClr val="4E4E4E"/>
                </a:solidFill>
                <a:effectLst/>
                <a:latin typeface="Source Sans Pro" panose="020B0503030403020204" pitchFamily="34" charset="0"/>
              </a:rPr>
              <a:t> on the left side of the screen makes it easy to </a:t>
            </a:r>
            <a:r>
              <a:rPr lang="en-US" sz="2000" b="1" i="0" dirty="0">
                <a:solidFill>
                  <a:srgbClr val="4E4E4E"/>
                </a:solidFill>
                <a:effectLst/>
                <a:latin typeface="Source Sans Pro" panose="020B0503030403020204" pitchFamily="34" charset="0"/>
              </a:rPr>
              <a:t>organize</a:t>
            </a:r>
            <a:r>
              <a:rPr lang="en-US" sz="2000" b="0" i="0" dirty="0">
                <a:solidFill>
                  <a:srgbClr val="4E4E4E"/>
                </a:solidFill>
                <a:effectLst/>
                <a:latin typeface="Source Sans Pro" panose="020B0503030403020204" pitchFamily="34" charset="0"/>
              </a:rPr>
              <a:t> your slides. From there, you can </a:t>
            </a:r>
            <a:r>
              <a:rPr lang="en-US" sz="2000" b="1" i="0" dirty="0">
                <a:solidFill>
                  <a:srgbClr val="4E4E4E"/>
                </a:solidFill>
                <a:effectLst/>
                <a:latin typeface="Source Sans Pro" panose="020B0503030403020204" pitchFamily="34" charset="0"/>
              </a:rPr>
              <a:t>duplicate</a:t>
            </a:r>
            <a:r>
              <a:rPr lang="en-US" sz="2000" b="0" i="0" dirty="0">
                <a:solidFill>
                  <a:srgbClr val="4E4E4E"/>
                </a:solidFill>
                <a:effectLst/>
                <a:latin typeface="Source Sans Pro" panose="020B0503030403020204" pitchFamily="34" charset="0"/>
              </a:rPr>
              <a:t>, </a:t>
            </a:r>
            <a:r>
              <a:rPr lang="en-US" sz="2000" b="1" i="0" dirty="0">
                <a:solidFill>
                  <a:srgbClr val="4E4E4E"/>
                </a:solidFill>
                <a:effectLst/>
                <a:latin typeface="Source Sans Pro" panose="020B0503030403020204" pitchFamily="34" charset="0"/>
              </a:rPr>
              <a:t>rearrange</a:t>
            </a:r>
            <a:r>
              <a:rPr lang="en-US" sz="2000" b="0" i="0" dirty="0">
                <a:solidFill>
                  <a:srgbClr val="4E4E4E"/>
                </a:solidFill>
                <a:effectLst/>
                <a:latin typeface="Source Sans Pro" panose="020B0503030403020204" pitchFamily="34" charset="0"/>
              </a:rPr>
              <a:t>, and </a:t>
            </a:r>
            <a:r>
              <a:rPr lang="en-US" sz="2000" b="1" i="0" dirty="0">
                <a:solidFill>
                  <a:srgbClr val="4E4E4E"/>
                </a:solidFill>
                <a:effectLst/>
                <a:latin typeface="Source Sans Pro" panose="020B0503030403020204" pitchFamily="34" charset="0"/>
              </a:rPr>
              <a:t>delete</a:t>
            </a:r>
            <a:r>
              <a:rPr lang="en-US" sz="2000" b="0" i="0" dirty="0">
                <a:solidFill>
                  <a:srgbClr val="4E4E4E"/>
                </a:solidFill>
                <a:effectLst/>
                <a:latin typeface="Source Sans Pro" panose="020B0503030403020204" pitchFamily="34" charset="0"/>
              </a:rPr>
              <a:t> slides in your presentation.</a:t>
            </a:r>
            <a:endParaRPr lang="en-US" sz="2000" dirty="0"/>
          </a:p>
        </p:txBody>
      </p:sp>
      <p:pic>
        <p:nvPicPr>
          <p:cNvPr id="18434" name="Picture 2" descr="The Slide Navigation pane">
            <a:extLst>
              <a:ext uri="{FF2B5EF4-FFF2-40B4-BE49-F238E27FC236}">
                <a16:creationId xmlns:a16="http://schemas.microsoft.com/office/drawing/2014/main" id="{229E9494-B85E-45F1-B6F7-769AD13F14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061" y="3044686"/>
            <a:ext cx="7620000"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56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3F75-F6D4-D1B2-E77A-B2CADD202B89}"/>
              </a:ext>
            </a:extLst>
          </p:cNvPr>
          <p:cNvSpPr txBox="1">
            <a:spLocks/>
          </p:cNvSpPr>
          <p:nvPr/>
        </p:nvSpPr>
        <p:spPr>
          <a:xfrm>
            <a:off x="0" y="152401"/>
            <a:ext cx="8189843"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Working with slides</a:t>
            </a:r>
          </a:p>
        </p:txBody>
      </p:sp>
      <p:sp>
        <p:nvSpPr>
          <p:cNvPr id="5" name="TextBox 4">
            <a:extLst>
              <a:ext uri="{FF2B5EF4-FFF2-40B4-BE49-F238E27FC236}">
                <a16:creationId xmlns:a16="http://schemas.microsoft.com/office/drawing/2014/main" id="{4CCCEA6F-BDC0-EEF2-4FC3-80439D6FB9A4}"/>
              </a:ext>
            </a:extLst>
          </p:cNvPr>
          <p:cNvSpPr txBox="1"/>
          <p:nvPr/>
        </p:nvSpPr>
        <p:spPr>
          <a:xfrm>
            <a:off x="265044" y="1063631"/>
            <a:ext cx="6096000" cy="1477328"/>
          </a:xfrm>
          <a:prstGeom prst="rect">
            <a:avLst/>
          </a:prstGeom>
          <a:noFill/>
        </p:spPr>
        <p:txBody>
          <a:bodyPr wrap="square">
            <a:spAutoFit/>
          </a:bodyPr>
          <a:lstStyle/>
          <a:p>
            <a:r>
              <a:rPr lang="en-US" b="1" i="0" dirty="0">
                <a:solidFill>
                  <a:srgbClr val="4E4E4E"/>
                </a:solidFill>
                <a:effectLst/>
                <a:latin typeface="Source Sans Pro" panose="020B0503030403020204" pitchFamily="34" charset="0"/>
              </a:rPr>
              <a:t>Duplicate slides:</a:t>
            </a:r>
            <a:r>
              <a:rPr lang="en-US" b="0" i="0" dirty="0">
                <a:solidFill>
                  <a:srgbClr val="4E4E4E"/>
                </a:solidFill>
                <a:effectLst/>
                <a:latin typeface="Source Sans Pro" panose="020B0503030403020204" pitchFamily="34" charset="0"/>
              </a:rPr>
              <a:t> If you want to copy and paste a slide quickly, you can </a:t>
            </a:r>
            <a:r>
              <a:rPr lang="en-US" b="1" i="0" dirty="0">
                <a:solidFill>
                  <a:srgbClr val="4E4E4E"/>
                </a:solidFill>
                <a:effectLst/>
                <a:latin typeface="Source Sans Pro" panose="020B0503030403020204" pitchFamily="34" charset="0"/>
              </a:rPr>
              <a:t>duplicate</a:t>
            </a:r>
            <a:r>
              <a:rPr lang="en-US" b="0" i="0" dirty="0">
                <a:solidFill>
                  <a:srgbClr val="4E4E4E"/>
                </a:solidFill>
                <a:effectLst/>
                <a:latin typeface="Source Sans Pro" panose="020B0503030403020204" pitchFamily="34" charset="0"/>
              </a:rPr>
              <a:t> it. To duplicate slides, select the slide you want to </a:t>
            </a:r>
            <a:r>
              <a:rPr lang="en-US" b="1" i="0" dirty="0">
                <a:solidFill>
                  <a:srgbClr val="4E4E4E"/>
                </a:solidFill>
                <a:effectLst/>
                <a:latin typeface="Source Sans Pro" panose="020B0503030403020204" pitchFamily="34" charset="0"/>
              </a:rPr>
              <a:t>duplicate</a:t>
            </a:r>
            <a:r>
              <a:rPr lang="en-US" b="0" i="0" dirty="0">
                <a:solidFill>
                  <a:srgbClr val="4E4E4E"/>
                </a:solidFill>
                <a:effectLst/>
                <a:latin typeface="Source Sans Pro" panose="020B0503030403020204" pitchFamily="34" charset="0"/>
              </a:rPr>
              <a:t>, right-click the mouse, and choose </a:t>
            </a:r>
            <a:r>
              <a:rPr lang="en-US" b="1" i="0" dirty="0">
                <a:solidFill>
                  <a:srgbClr val="4E4E4E"/>
                </a:solidFill>
                <a:effectLst/>
                <a:latin typeface="Source Sans Pro" panose="020B0503030403020204" pitchFamily="34" charset="0"/>
              </a:rPr>
              <a:t>Duplicate Slide</a:t>
            </a:r>
            <a:r>
              <a:rPr lang="en-US" b="0" i="0" dirty="0">
                <a:solidFill>
                  <a:srgbClr val="4E4E4E"/>
                </a:solidFill>
                <a:effectLst/>
                <a:latin typeface="Source Sans Pro" panose="020B0503030403020204" pitchFamily="34" charset="0"/>
              </a:rPr>
              <a:t> from the menu that appears. You can also duplicate </a:t>
            </a:r>
            <a:r>
              <a:rPr lang="en-US" b="1" i="0" dirty="0">
                <a:solidFill>
                  <a:srgbClr val="4E4E4E"/>
                </a:solidFill>
                <a:effectLst/>
                <a:latin typeface="Source Sans Pro" panose="020B0503030403020204" pitchFamily="34" charset="0"/>
              </a:rPr>
              <a:t>multiple slides</a:t>
            </a:r>
            <a:r>
              <a:rPr lang="en-US" b="0" i="0" dirty="0">
                <a:solidFill>
                  <a:srgbClr val="4E4E4E"/>
                </a:solidFill>
                <a:effectLst/>
                <a:latin typeface="Source Sans Pro" panose="020B0503030403020204" pitchFamily="34" charset="0"/>
              </a:rPr>
              <a:t> at once by selecting them first.</a:t>
            </a:r>
            <a:endParaRPr lang="en-US" dirty="0"/>
          </a:p>
        </p:txBody>
      </p:sp>
      <p:pic>
        <p:nvPicPr>
          <p:cNvPr id="19458" name="Picture 2" descr="Duplicating slides">
            <a:extLst>
              <a:ext uri="{FF2B5EF4-FFF2-40B4-BE49-F238E27FC236}">
                <a16:creationId xmlns:a16="http://schemas.microsoft.com/office/drawing/2014/main" id="{9CE8A8F3-B412-BA12-A0C3-AF43F77F3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128" y="655582"/>
            <a:ext cx="2634481" cy="297844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277417F-EED4-83CB-91DF-64E4981812B2}"/>
              </a:ext>
            </a:extLst>
          </p:cNvPr>
          <p:cNvSpPr txBox="1"/>
          <p:nvPr/>
        </p:nvSpPr>
        <p:spPr>
          <a:xfrm>
            <a:off x="265044" y="3697125"/>
            <a:ext cx="6096000" cy="923330"/>
          </a:xfrm>
          <a:prstGeom prst="rect">
            <a:avLst/>
          </a:prstGeom>
          <a:noFill/>
        </p:spPr>
        <p:txBody>
          <a:bodyPr wrap="square">
            <a:spAutoFit/>
          </a:bodyPr>
          <a:lstStyle/>
          <a:p>
            <a:r>
              <a:rPr lang="en-US" b="1" i="0" dirty="0">
                <a:solidFill>
                  <a:srgbClr val="4E4E4E"/>
                </a:solidFill>
                <a:effectLst/>
                <a:latin typeface="Source Sans Pro" panose="020B0503030403020204" pitchFamily="34" charset="0"/>
              </a:rPr>
              <a:t>Move slides:</a:t>
            </a:r>
            <a:r>
              <a:rPr lang="en-US" b="0" i="0" dirty="0">
                <a:solidFill>
                  <a:srgbClr val="4E4E4E"/>
                </a:solidFill>
                <a:effectLst/>
                <a:latin typeface="Source Sans Pro" panose="020B0503030403020204" pitchFamily="34" charset="0"/>
              </a:rPr>
              <a:t> It's easy to change the </a:t>
            </a:r>
            <a:r>
              <a:rPr lang="en-US" b="1" i="0" dirty="0">
                <a:solidFill>
                  <a:srgbClr val="4E4E4E"/>
                </a:solidFill>
                <a:effectLst/>
                <a:latin typeface="Source Sans Pro" panose="020B0503030403020204" pitchFamily="34" charset="0"/>
              </a:rPr>
              <a:t>order</a:t>
            </a:r>
            <a:r>
              <a:rPr lang="en-US" b="0" i="0" dirty="0">
                <a:solidFill>
                  <a:srgbClr val="4E4E4E"/>
                </a:solidFill>
                <a:effectLst/>
                <a:latin typeface="Source Sans Pro" panose="020B0503030403020204" pitchFamily="34" charset="0"/>
              </a:rPr>
              <a:t> of your slides. Just click and drag the </a:t>
            </a:r>
            <a:r>
              <a:rPr lang="en-US" b="1" i="0" dirty="0">
                <a:solidFill>
                  <a:srgbClr val="4E4E4E"/>
                </a:solidFill>
                <a:effectLst/>
                <a:latin typeface="Source Sans Pro" panose="020B0503030403020204" pitchFamily="34" charset="0"/>
              </a:rPr>
              <a:t>desired slide</a:t>
            </a:r>
            <a:r>
              <a:rPr lang="en-US" b="0" i="0" dirty="0">
                <a:solidFill>
                  <a:srgbClr val="4E4E4E"/>
                </a:solidFill>
                <a:effectLst/>
                <a:latin typeface="Source Sans Pro" panose="020B0503030403020204" pitchFamily="34" charset="0"/>
              </a:rPr>
              <a:t> in the Slide Navigation pane to the desired position.</a:t>
            </a:r>
            <a:endParaRPr lang="en-US" dirty="0"/>
          </a:p>
        </p:txBody>
      </p:sp>
      <p:pic>
        <p:nvPicPr>
          <p:cNvPr id="19460" name="Picture 4" descr="Moving a slide">
            <a:extLst>
              <a:ext uri="{FF2B5EF4-FFF2-40B4-BE49-F238E27FC236}">
                <a16:creationId xmlns:a16="http://schemas.microsoft.com/office/drawing/2014/main" id="{EB867824-B5A9-9632-DB3E-8B6E42983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1369" y="2289313"/>
            <a:ext cx="23622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B977BE2-6B5D-CD6E-650F-6A8BAE162EE0}"/>
              </a:ext>
            </a:extLst>
          </p:cNvPr>
          <p:cNvSpPr txBox="1"/>
          <p:nvPr/>
        </p:nvSpPr>
        <p:spPr>
          <a:xfrm>
            <a:off x="265044" y="5194204"/>
            <a:ext cx="6096000" cy="1200329"/>
          </a:xfrm>
          <a:prstGeom prst="rect">
            <a:avLst/>
          </a:prstGeom>
          <a:noFill/>
        </p:spPr>
        <p:txBody>
          <a:bodyPr wrap="square">
            <a:spAutoFit/>
          </a:bodyPr>
          <a:lstStyle/>
          <a:p>
            <a:pPr algn="l" fontAlgn="base">
              <a:buFont typeface="Arial" panose="020B0604020202020204" pitchFamily="34" charset="0"/>
              <a:buChar char="•"/>
            </a:pPr>
            <a:r>
              <a:rPr lang="en-US" b="1" i="0" dirty="0">
                <a:solidFill>
                  <a:srgbClr val="4E4E4E"/>
                </a:solidFill>
                <a:effectLst/>
                <a:latin typeface="inherit"/>
              </a:rPr>
              <a:t>Delete slides: </a:t>
            </a:r>
            <a:r>
              <a:rPr lang="en-US" b="0" i="0" dirty="0">
                <a:solidFill>
                  <a:srgbClr val="4E4E4E"/>
                </a:solidFill>
                <a:effectLst/>
                <a:latin typeface="inherit"/>
              </a:rPr>
              <a:t>If you want to remove a slide from your presentation, you can </a:t>
            </a:r>
            <a:r>
              <a:rPr lang="en-US" b="1" i="0" dirty="0">
                <a:solidFill>
                  <a:srgbClr val="4E4E4E"/>
                </a:solidFill>
                <a:effectLst/>
                <a:latin typeface="inherit"/>
              </a:rPr>
              <a:t>delete</a:t>
            </a:r>
            <a:r>
              <a:rPr lang="en-US" b="0" i="0" dirty="0">
                <a:solidFill>
                  <a:srgbClr val="4E4E4E"/>
                </a:solidFill>
                <a:effectLst/>
                <a:latin typeface="inherit"/>
              </a:rPr>
              <a:t> it. Simply select the slide you want to delete, then press the </a:t>
            </a:r>
            <a:r>
              <a:rPr lang="en-US" b="1" i="0" dirty="0">
                <a:solidFill>
                  <a:srgbClr val="4E4E4E"/>
                </a:solidFill>
                <a:effectLst/>
                <a:latin typeface="inherit"/>
              </a:rPr>
              <a:t>Delete</a:t>
            </a:r>
            <a:r>
              <a:rPr lang="en-US" b="0" i="0" dirty="0">
                <a:solidFill>
                  <a:srgbClr val="4E4E4E"/>
                </a:solidFill>
                <a:effectLst/>
                <a:latin typeface="inherit"/>
              </a:rPr>
              <a:t> or </a:t>
            </a:r>
            <a:r>
              <a:rPr lang="en-US" b="1" i="0" dirty="0">
                <a:solidFill>
                  <a:srgbClr val="4E4E4E"/>
                </a:solidFill>
                <a:effectLst/>
                <a:latin typeface="inherit"/>
              </a:rPr>
              <a:t>Backspace </a:t>
            </a:r>
            <a:r>
              <a:rPr lang="en-US" b="0" i="0" dirty="0">
                <a:solidFill>
                  <a:srgbClr val="4E4E4E"/>
                </a:solidFill>
                <a:effectLst/>
                <a:latin typeface="inherit"/>
              </a:rPr>
              <a:t>key on your keyboard.</a:t>
            </a:r>
          </a:p>
        </p:txBody>
      </p:sp>
    </p:spTree>
    <p:extLst>
      <p:ext uri="{BB962C8B-B14F-4D97-AF65-F5344CB8AC3E}">
        <p14:creationId xmlns:p14="http://schemas.microsoft.com/office/powerpoint/2010/main" val="17235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C2DD-4945-6829-8F37-AC7D2B2A8B0D}"/>
              </a:ext>
            </a:extLst>
          </p:cNvPr>
          <p:cNvSpPr txBox="1">
            <a:spLocks/>
          </p:cNvSpPr>
          <p:nvPr/>
        </p:nvSpPr>
        <p:spPr>
          <a:xfrm>
            <a:off x="0" y="249268"/>
            <a:ext cx="8001000" cy="76104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copy and paste slides</a:t>
            </a:r>
          </a:p>
        </p:txBody>
      </p:sp>
      <p:sp>
        <p:nvSpPr>
          <p:cNvPr id="10" name="TextBox 9">
            <a:extLst>
              <a:ext uri="{FF2B5EF4-FFF2-40B4-BE49-F238E27FC236}">
                <a16:creationId xmlns:a16="http://schemas.microsoft.com/office/drawing/2014/main" id="{D9D70CAE-A6C2-37BB-CA86-22AF85892ADD}"/>
              </a:ext>
            </a:extLst>
          </p:cNvPr>
          <p:cNvSpPr txBox="1"/>
          <p:nvPr/>
        </p:nvSpPr>
        <p:spPr>
          <a:xfrm>
            <a:off x="265044" y="1261117"/>
            <a:ext cx="6096000" cy="923330"/>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If you want to create several slides with the same layout, you may find it easier to </a:t>
            </a:r>
            <a:r>
              <a:rPr lang="en-US" b="1" i="0" dirty="0">
                <a:solidFill>
                  <a:srgbClr val="4E4E4E"/>
                </a:solidFill>
                <a:effectLst/>
                <a:latin typeface="Source Sans Pro" panose="020B0503030403020204" pitchFamily="34" charset="0"/>
              </a:rPr>
              <a:t>copy and paste</a:t>
            </a:r>
            <a:r>
              <a:rPr lang="en-US" b="0" i="0" dirty="0">
                <a:solidFill>
                  <a:srgbClr val="4E4E4E"/>
                </a:solidFill>
                <a:effectLst/>
                <a:latin typeface="Source Sans Pro" panose="020B0503030403020204" pitchFamily="34" charset="0"/>
              </a:rPr>
              <a:t> a slide you've already created instead of starting with an empty slide.</a:t>
            </a:r>
            <a:endParaRPr lang="en-US" dirty="0"/>
          </a:p>
        </p:txBody>
      </p:sp>
      <p:sp>
        <p:nvSpPr>
          <p:cNvPr id="13" name="TextBox 12">
            <a:extLst>
              <a:ext uri="{FF2B5EF4-FFF2-40B4-BE49-F238E27FC236}">
                <a16:creationId xmlns:a16="http://schemas.microsoft.com/office/drawing/2014/main" id="{6E44AB9D-9A29-AD8B-86DC-E61C27F8C91E}"/>
              </a:ext>
            </a:extLst>
          </p:cNvPr>
          <p:cNvSpPr txBox="1"/>
          <p:nvPr/>
        </p:nvSpPr>
        <p:spPr>
          <a:xfrm>
            <a:off x="265044" y="2606071"/>
            <a:ext cx="7818783" cy="3416320"/>
          </a:xfrm>
          <a:prstGeom prst="rect">
            <a:avLst/>
          </a:prstGeom>
          <a:noFill/>
        </p:spPr>
        <p:txBody>
          <a:bodyPr wrap="square">
            <a:spAutoFit/>
          </a:bodyPr>
          <a:lstStyle/>
          <a:p>
            <a:pPr marL="342900" indent="-342900">
              <a:buFont typeface="+mj-lt"/>
              <a:buAutoNum type="arabicPeriod"/>
            </a:pPr>
            <a:r>
              <a:rPr lang="en-US" sz="2400" dirty="0"/>
              <a:t>Select the slide you want to copy in the Slide Navigation pane, then click the Copy command on the Home tab. Alternatively, you can press </a:t>
            </a:r>
            <a:r>
              <a:rPr lang="en-US" sz="2400" dirty="0" err="1"/>
              <a:t>Ctrl+C</a:t>
            </a:r>
            <a:r>
              <a:rPr lang="en-US" sz="2400" dirty="0"/>
              <a:t> on your keyboard.</a:t>
            </a:r>
          </a:p>
          <a:p>
            <a:pPr marL="342900" indent="-342900">
              <a:buFont typeface="+mj-lt"/>
              <a:buAutoNum type="arabicPeriod"/>
            </a:pPr>
            <a:r>
              <a:rPr lang="en-US" sz="2400" dirty="0"/>
              <a:t>In the Slide Navigation pane, click just below a slide (or between two slides) to choose a paste location. A horizontal insertion point will appear.</a:t>
            </a:r>
          </a:p>
          <a:p>
            <a:pPr marL="342900" indent="-342900">
              <a:buFont typeface="+mj-lt"/>
              <a:buAutoNum type="arabicPeriod"/>
            </a:pPr>
            <a:r>
              <a:rPr lang="en-US" sz="2400" dirty="0"/>
              <a:t>Click the Paste command on the Home tab. Alternatively, you can press </a:t>
            </a:r>
            <a:r>
              <a:rPr lang="en-US" sz="2400" dirty="0" err="1"/>
              <a:t>Ctrl+V</a:t>
            </a:r>
            <a:r>
              <a:rPr lang="en-US" sz="2400" dirty="0"/>
              <a:t> on your keyboard.</a:t>
            </a:r>
          </a:p>
          <a:p>
            <a:pPr marL="342900" indent="-342900">
              <a:buFont typeface="+mj-lt"/>
              <a:buAutoNum type="arabicPeriod"/>
            </a:pPr>
            <a:r>
              <a:rPr lang="en-US" sz="2400" dirty="0"/>
              <a:t>The slide will appear in the selected location.</a:t>
            </a:r>
          </a:p>
        </p:txBody>
      </p:sp>
    </p:spTree>
    <p:extLst>
      <p:ext uri="{BB962C8B-B14F-4D97-AF65-F5344CB8AC3E}">
        <p14:creationId xmlns:p14="http://schemas.microsoft.com/office/powerpoint/2010/main" val="129881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8F08-9FFB-BAD1-62B3-16664E913637}"/>
              </a:ext>
            </a:extLst>
          </p:cNvPr>
          <p:cNvSpPr txBox="1">
            <a:spLocks/>
          </p:cNvSpPr>
          <p:nvPr/>
        </p:nvSpPr>
        <p:spPr>
          <a:xfrm>
            <a:off x="0" y="343637"/>
            <a:ext cx="8153400" cy="6783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To copy and paste slides (Cont.)</a:t>
            </a:r>
          </a:p>
        </p:txBody>
      </p:sp>
      <p:pic>
        <p:nvPicPr>
          <p:cNvPr id="21506" name="Picture 2" descr="Selecting a slide and clicking the Copy command">
            <a:extLst>
              <a:ext uri="{FF2B5EF4-FFF2-40B4-BE49-F238E27FC236}">
                <a16:creationId xmlns:a16="http://schemas.microsoft.com/office/drawing/2014/main" id="{C23E3F5C-62D8-6820-453C-7DA5AF021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542" y="1718642"/>
            <a:ext cx="23241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Choosing a paste location">
            <a:extLst>
              <a:ext uri="{FF2B5EF4-FFF2-40B4-BE49-F238E27FC236}">
                <a16:creationId xmlns:a16="http://schemas.microsoft.com/office/drawing/2014/main" id="{0487D07A-36FF-79FB-53E2-FBDA71926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7259" y="1718642"/>
            <a:ext cx="23241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Clicking the Paste command">
            <a:extLst>
              <a:ext uri="{FF2B5EF4-FFF2-40B4-BE49-F238E27FC236}">
                <a16:creationId xmlns:a16="http://schemas.microsoft.com/office/drawing/2014/main" id="{456F7164-7BC0-4F0B-6A88-9DFED3291E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5976" y="1718642"/>
            <a:ext cx="23241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The pasted slide">
            <a:extLst>
              <a:ext uri="{FF2B5EF4-FFF2-40B4-BE49-F238E27FC236}">
                <a16:creationId xmlns:a16="http://schemas.microsoft.com/office/drawing/2014/main" id="{EC139ED4-3A04-5768-E923-8F8E4AA24F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4693" y="1718642"/>
            <a:ext cx="2324100" cy="4533900"/>
          </a:xfrm>
          <a:prstGeom prst="rect">
            <a:avLst/>
          </a:prstGeom>
          <a:noFill/>
          <a:extLst>
            <a:ext uri="{909E8E84-426E-40DD-AFC4-6F175D3DCCD1}">
              <a14:hiddenFill xmlns:a14="http://schemas.microsoft.com/office/drawing/2010/main">
                <a:solidFill>
                  <a:srgbClr val="FFFFFF"/>
                </a:solidFill>
              </a14:hiddenFill>
            </a:ext>
          </a:extLst>
        </p:spPr>
      </p:pic>
      <p:sp>
        <p:nvSpPr>
          <p:cNvPr id="6" name="Arrow: Right 5">
            <a:extLst>
              <a:ext uri="{FF2B5EF4-FFF2-40B4-BE49-F238E27FC236}">
                <a16:creationId xmlns:a16="http://schemas.microsoft.com/office/drawing/2014/main" id="{76937EB9-FBFC-FB6A-E23A-C7D890E56945}"/>
              </a:ext>
            </a:extLst>
          </p:cNvPr>
          <p:cNvSpPr/>
          <p:nvPr/>
        </p:nvSpPr>
        <p:spPr>
          <a:xfrm>
            <a:off x="3210856" y="4400347"/>
            <a:ext cx="579265"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87C5654-D87E-D67D-DAAF-2FC289515FAE}"/>
              </a:ext>
            </a:extLst>
          </p:cNvPr>
          <p:cNvSpPr/>
          <p:nvPr/>
        </p:nvSpPr>
        <p:spPr>
          <a:xfrm>
            <a:off x="5901359" y="4400346"/>
            <a:ext cx="579265"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DA8485D6-56B7-7661-055B-48F22B677DAE}"/>
              </a:ext>
            </a:extLst>
          </p:cNvPr>
          <p:cNvSpPr/>
          <p:nvPr/>
        </p:nvSpPr>
        <p:spPr>
          <a:xfrm>
            <a:off x="8529432" y="4400345"/>
            <a:ext cx="579265"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3540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7217-5B44-F082-5F53-353BD8879BEA}"/>
              </a:ext>
            </a:extLst>
          </p:cNvPr>
          <p:cNvSpPr txBox="1">
            <a:spLocks/>
          </p:cNvSpPr>
          <p:nvPr/>
        </p:nvSpPr>
        <p:spPr>
          <a:xfrm>
            <a:off x="0" y="228600"/>
            <a:ext cx="9766852" cy="717631"/>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Customizing slide layouts</a:t>
            </a:r>
          </a:p>
        </p:txBody>
      </p:sp>
      <p:sp>
        <p:nvSpPr>
          <p:cNvPr id="10" name="TextBox 9">
            <a:extLst>
              <a:ext uri="{FF2B5EF4-FFF2-40B4-BE49-F238E27FC236}">
                <a16:creationId xmlns:a16="http://schemas.microsoft.com/office/drawing/2014/main" id="{813B78E8-0CA8-442D-AF19-293663066549}"/>
              </a:ext>
            </a:extLst>
          </p:cNvPr>
          <p:cNvSpPr txBox="1"/>
          <p:nvPr/>
        </p:nvSpPr>
        <p:spPr>
          <a:xfrm>
            <a:off x="251791" y="1222658"/>
            <a:ext cx="6096000" cy="1477328"/>
          </a:xfrm>
          <a:prstGeom prst="rect">
            <a:avLst/>
          </a:prstGeom>
          <a:noFill/>
        </p:spPr>
        <p:txBody>
          <a:bodyPr wrap="square">
            <a:spAutoFit/>
          </a:bodyPr>
          <a:lstStyle/>
          <a:p>
            <a:r>
              <a:rPr lang="en-US" b="0" i="0">
                <a:solidFill>
                  <a:srgbClr val="4E4E4E"/>
                </a:solidFill>
                <a:effectLst/>
                <a:latin typeface="Source Sans Pro" panose="020B0503030403020204" pitchFamily="34" charset="0"/>
              </a:rPr>
              <a:t>Sometimes you may find that a slide layout doesn't exactly fit your needs. For example, a layout might have too many—or too few—placeholders. You might also want to change how the placeholders are arranged on the slide. Fortunately, PowerPoint makes it easy to adjust slide layouts as needed.</a:t>
            </a:r>
            <a:endParaRPr lang="en-US" dirty="0"/>
          </a:p>
        </p:txBody>
      </p:sp>
      <p:sp>
        <p:nvSpPr>
          <p:cNvPr id="12" name="TextBox 11">
            <a:extLst>
              <a:ext uri="{FF2B5EF4-FFF2-40B4-BE49-F238E27FC236}">
                <a16:creationId xmlns:a16="http://schemas.microsoft.com/office/drawing/2014/main" id="{6BBCAFE4-5C7B-CC43-BCBA-904AA4B2EE67}"/>
              </a:ext>
            </a:extLst>
          </p:cNvPr>
          <p:cNvSpPr txBox="1"/>
          <p:nvPr/>
        </p:nvSpPr>
        <p:spPr>
          <a:xfrm>
            <a:off x="0" y="2844755"/>
            <a:ext cx="11039061" cy="369332"/>
          </a:xfrm>
          <a:prstGeom prst="rect">
            <a:avLst/>
          </a:prstGeom>
          <a:solidFill>
            <a:srgbClr val="004363"/>
          </a:solidFill>
        </p:spPr>
        <p:txBody>
          <a:bodyPr wrap="square">
            <a:spAutoFit/>
          </a:bodyPr>
          <a:lstStyle/>
          <a:p>
            <a:pPr algn="ctr" fontAlgn="base"/>
            <a:r>
              <a:rPr lang="en-US" b="0" i="0" dirty="0">
                <a:solidFill>
                  <a:schemeClr val="bg1"/>
                </a:solidFill>
                <a:effectLst/>
                <a:latin typeface="Source Sans Pro" panose="020B0503030403020204" pitchFamily="34" charset="0"/>
              </a:rPr>
              <a:t>Adjusting placeholders</a:t>
            </a:r>
          </a:p>
        </p:txBody>
      </p:sp>
      <p:sp>
        <p:nvSpPr>
          <p:cNvPr id="14" name="TextBox 13">
            <a:extLst>
              <a:ext uri="{FF2B5EF4-FFF2-40B4-BE49-F238E27FC236}">
                <a16:creationId xmlns:a16="http://schemas.microsoft.com/office/drawing/2014/main" id="{68113ADC-2C03-479B-8F85-AEB788225B63}"/>
              </a:ext>
            </a:extLst>
          </p:cNvPr>
          <p:cNvSpPr txBox="1"/>
          <p:nvPr/>
        </p:nvSpPr>
        <p:spPr>
          <a:xfrm>
            <a:off x="437322" y="3547767"/>
            <a:ext cx="6096000" cy="1200329"/>
          </a:xfrm>
          <a:prstGeom prst="rect">
            <a:avLst/>
          </a:prstGeom>
          <a:noFill/>
        </p:spPr>
        <p:txBody>
          <a:bodyPr wrap="square">
            <a:spAutoFit/>
          </a:bodyPr>
          <a:lstStyle/>
          <a:p>
            <a:r>
              <a:rPr lang="en-US" b="1" i="0" dirty="0">
                <a:solidFill>
                  <a:srgbClr val="4E4E4E"/>
                </a:solidFill>
                <a:effectLst/>
                <a:latin typeface="Source Sans Pro" panose="020B0503030403020204" pitchFamily="34" charset="0"/>
              </a:rPr>
              <a:t>To select a placeholder: </a:t>
            </a:r>
            <a:r>
              <a:rPr lang="en-US" b="0" i="0" dirty="0">
                <a:solidFill>
                  <a:srgbClr val="4E4E4E"/>
                </a:solidFill>
                <a:effectLst/>
                <a:latin typeface="Source Sans Pro" panose="020B0503030403020204" pitchFamily="34" charset="0"/>
              </a:rPr>
              <a:t>Hover the mouse over the edge of the placeholder and click (you may need to click the text in the placeholder first to see the border). A selected placeholder will have a </a:t>
            </a:r>
            <a:r>
              <a:rPr lang="en-US" b="1" i="0" dirty="0">
                <a:solidFill>
                  <a:srgbClr val="4E4E4E"/>
                </a:solidFill>
                <a:effectLst/>
                <a:latin typeface="Source Sans Pro" panose="020B0503030403020204" pitchFamily="34" charset="0"/>
              </a:rPr>
              <a:t>solid</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line</a:t>
            </a:r>
            <a:r>
              <a:rPr lang="en-US" b="0" i="0" dirty="0">
                <a:solidFill>
                  <a:srgbClr val="4E4E4E"/>
                </a:solidFill>
                <a:effectLst/>
                <a:latin typeface="Source Sans Pro" panose="020B0503030403020204" pitchFamily="34" charset="0"/>
              </a:rPr>
              <a:t> instead of a dotted line.</a:t>
            </a:r>
            <a:endParaRPr lang="en-US" dirty="0"/>
          </a:p>
        </p:txBody>
      </p:sp>
      <p:pic>
        <p:nvPicPr>
          <p:cNvPr id="22530" name="Picture 2" descr="Selecting a placeholder">
            <a:extLst>
              <a:ext uri="{FF2B5EF4-FFF2-40B4-BE49-F238E27FC236}">
                <a16:creationId xmlns:a16="http://schemas.microsoft.com/office/drawing/2014/main" id="{70E85DA4-97A5-2A9D-14C0-AC9BD4B3C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5272" y="3334591"/>
            <a:ext cx="4143789" cy="165751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5E951F3-740B-303F-48B1-C98B85F136D2}"/>
              </a:ext>
            </a:extLst>
          </p:cNvPr>
          <p:cNvSpPr txBox="1"/>
          <p:nvPr/>
        </p:nvSpPr>
        <p:spPr>
          <a:xfrm>
            <a:off x="437322" y="5334000"/>
            <a:ext cx="6096000" cy="646331"/>
          </a:xfrm>
          <a:prstGeom prst="rect">
            <a:avLst/>
          </a:prstGeom>
          <a:noFill/>
        </p:spPr>
        <p:txBody>
          <a:bodyPr wrap="square">
            <a:spAutoFit/>
          </a:bodyPr>
          <a:lstStyle/>
          <a:p>
            <a:r>
              <a:rPr lang="en-US" b="1" i="0" dirty="0">
                <a:solidFill>
                  <a:srgbClr val="4E4E4E"/>
                </a:solidFill>
                <a:effectLst/>
                <a:latin typeface="Source Sans Pro" panose="020B0503030403020204" pitchFamily="34" charset="0"/>
              </a:rPr>
              <a:t>To move a placeholder: </a:t>
            </a:r>
            <a:r>
              <a:rPr lang="en-US" b="0" i="0" dirty="0">
                <a:solidFill>
                  <a:srgbClr val="4E4E4E"/>
                </a:solidFill>
                <a:effectLst/>
                <a:latin typeface="Source Sans Pro" panose="020B0503030403020204" pitchFamily="34" charset="0"/>
              </a:rPr>
              <a:t>Select the placeholder, then click and drag it to the desired location.</a:t>
            </a:r>
            <a:endParaRPr lang="en-US" dirty="0"/>
          </a:p>
        </p:txBody>
      </p:sp>
      <p:pic>
        <p:nvPicPr>
          <p:cNvPr id="22532" name="Picture 4" descr="Moving a placeholder">
            <a:extLst>
              <a:ext uri="{FF2B5EF4-FFF2-40B4-BE49-F238E27FC236}">
                <a16:creationId xmlns:a16="http://schemas.microsoft.com/office/drawing/2014/main" id="{2B696105-6F1E-8EA0-F301-5F7D13D35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5272" y="5112611"/>
            <a:ext cx="4143789" cy="1657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364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85C3-E46C-BED9-9996-04ED91C2EB70}"/>
              </a:ext>
            </a:extLst>
          </p:cNvPr>
          <p:cNvSpPr txBox="1">
            <a:spLocks/>
          </p:cNvSpPr>
          <p:nvPr/>
        </p:nvSpPr>
        <p:spPr>
          <a:xfrm>
            <a:off x="0" y="343637"/>
            <a:ext cx="8153400" cy="6783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Customizing slide layouts(Cont.)</a:t>
            </a:r>
          </a:p>
        </p:txBody>
      </p:sp>
      <p:sp>
        <p:nvSpPr>
          <p:cNvPr id="7" name="TextBox 6">
            <a:extLst>
              <a:ext uri="{FF2B5EF4-FFF2-40B4-BE49-F238E27FC236}">
                <a16:creationId xmlns:a16="http://schemas.microsoft.com/office/drawing/2014/main" id="{E108703A-6E7D-A270-C287-64F92D22AE36}"/>
              </a:ext>
            </a:extLst>
          </p:cNvPr>
          <p:cNvSpPr txBox="1"/>
          <p:nvPr/>
        </p:nvSpPr>
        <p:spPr>
          <a:xfrm>
            <a:off x="225288" y="1262414"/>
            <a:ext cx="6175512" cy="1477328"/>
          </a:xfrm>
          <a:prstGeom prst="rect">
            <a:avLst/>
          </a:prstGeom>
          <a:noFill/>
        </p:spPr>
        <p:txBody>
          <a:bodyPr wrap="square">
            <a:spAutoFit/>
          </a:bodyPr>
          <a:lstStyle/>
          <a:p>
            <a:r>
              <a:rPr lang="en-US" b="1" i="0">
                <a:solidFill>
                  <a:srgbClr val="4E4E4E"/>
                </a:solidFill>
                <a:effectLst/>
                <a:latin typeface="Source Sans Pro" panose="020B0503030403020204" pitchFamily="34" charset="0"/>
              </a:rPr>
              <a:t>To resize a placeholder: </a:t>
            </a:r>
            <a:r>
              <a:rPr lang="en-US" b="0" i="0">
                <a:solidFill>
                  <a:srgbClr val="4E4E4E"/>
                </a:solidFill>
                <a:effectLst/>
                <a:latin typeface="Source Sans Pro" panose="020B0503030403020204" pitchFamily="34" charset="0"/>
              </a:rPr>
              <a:t>Select the placeholder you want to resize. </a:t>
            </a:r>
            <a:r>
              <a:rPr lang="en-US" b="1" i="0" dirty="0">
                <a:solidFill>
                  <a:srgbClr val="4E4E4E"/>
                </a:solidFill>
                <a:effectLst/>
                <a:latin typeface="Source Sans Pro" panose="020B0503030403020204" pitchFamily="34" charset="0"/>
              </a:rPr>
              <a:t>Sizing handles</a:t>
            </a:r>
            <a:r>
              <a:rPr lang="en-US" b="0" i="0" dirty="0">
                <a:solidFill>
                  <a:srgbClr val="4E4E4E"/>
                </a:solidFill>
                <a:effectLst/>
                <a:latin typeface="Source Sans Pro" panose="020B0503030403020204" pitchFamily="34" charset="0"/>
              </a:rPr>
              <a:t> will appear. Click and drag the </a:t>
            </a:r>
            <a:r>
              <a:rPr lang="en-US" b="1" i="0" dirty="0">
                <a:solidFill>
                  <a:srgbClr val="4E4E4E"/>
                </a:solidFill>
                <a:effectLst/>
                <a:latin typeface="Source Sans Pro" panose="020B0503030403020204" pitchFamily="34" charset="0"/>
              </a:rPr>
              <a:t>sizing handles</a:t>
            </a:r>
            <a:r>
              <a:rPr lang="en-US" b="0" i="0" dirty="0">
                <a:solidFill>
                  <a:srgbClr val="4E4E4E"/>
                </a:solidFill>
                <a:effectLst/>
                <a:latin typeface="Source Sans Pro" panose="020B0503030403020204" pitchFamily="34" charset="0"/>
              </a:rPr>
              <a:t> until the placeholder is the desired size. You can use the corner sizing handles to change the placeholder's </a:t>
            </a:r>
            <a:r>
              <a:rPr lang="en-US" b="1" i="0" dirty="0">
                <a:solidFill>
                  <a:srgbClr val="4E4E4E"/>
                </a:solidFill>
                <a:effectLst/>
                <a:latin typeface="Source Sans Pro" panose="020B0503030403020204" pitchFamily="34" charset="0"/>
              </a:rPr>
              <a:t>height</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width</a:t>
            </a:r>
            <a:r>
              <a:rPr lang="en-US" b="0" i="0" dirty="0">
                <a:solidFill>
                  <a:srgbClr val="4E4E4E"/>
                </a:solidFill>
                <a:effectLst/>
                <a:latin typeface="Source Sans Pro" panose="020B0503030403020204" pitchFamily="34" charset="0"/>
              </a:rPr>
              <a:t> at the same time.</a:t>
            </a:r>
            <a:endParaRPr lang="en-US" dirty="0"/>
          </a:p>
        </p:txBody>
      </p:sp>
      <p:pic>
        <p:nvPicPr>
          <p:cNvPr id="23554" name="Picture 2" descr="Resizing a placeholder">
            <a:extLst>
              <a:ext uri="{FF2B5EF4-FFF2-40B4-BE49-F238E27FC236}">
                <a16:creationId xmlns:a16="http://schemas.microsoft.com/office/drawing/2014/main" id="{1D723EF5-2F83-6A5C-BDF0-029912A79D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794" y="2915720"/>
            <a:ext cx="4762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0250300-17F5-232D-B3D8-1A91C6786965}"/>
              </a:ext>
            </a:extLst>
          </p:cNvPr>
          <p:cNvSpPr txBox="1"/>
          <p:nvPr/>
        </p:nvSpPr>
        <p:spPr>
          <a:xfrm>
            <a:off x="225288" y="4996698"/>
            <a:ext cx="6175512" cy="923330"/>
          </a:xfrm>
          <a:prstGeom prst="rect">
            <a:avLst/>
          </a:prstGeom>
          <a:noFill/>
        </p:spPr>
        <p:txBody>
          <a:bodyPr wrap="square">
            <a:spAutoFit/>
          </a:bodyPr>
          <a:lstStyle/>
          <a:p>
            <a:pPr algn="l" fontAlgn="base">
              <a:buFont typeface="Arial" panose="020B0604020202020204" pitchFamily="34" charset="0"/>
              <a:buChar char="•"/>
            </a:pPr>
            <a:r>
              <a:rPr lang="en-US" b="1" i="0" dirty="0">
                <a:solidFill>
                  <a:srgbClr val="4E4E4E"/>
                </a:solidFill>
                <a:effectLst/>
                <a:latin typeface="inherit"/>
              </a:rPr>
              <a:t>To delete a placeholder: </a:t>
            </a:r>
            <a:r>
              <a:rPr lang="en-US" b="0" i="0" dirty="0">
                <a:solidFill>
                  <a:srgbClr val="4E4E4E"/>
                </a:solidFill>
                <a:effectLst/>
                <a:latin typeface="inherit"/>
              </a:rPr>
              <a:t>Select the placeholder you want to delete, then press the </a:t>
            </a:r>
            <a:r>
              <a:rPr lang="en-US" b="1" i="0" dirty="0">
                <a:solidFill>
                  <a:srgbClr val="4E4E4E"/>
                </a:solidFill>
                <a:effectLst/>
                <a:latin typeface="inherit"/>
              </a:rPr>
              <a:t>Delete</a:t>
            </a:r>
            <a:r>
              <a:rPr lang="en-US" b="0" i="0" dirty="0">
                <a:solidFill>
                  <a:srgbClr val="4E4E4E"/>
                </a:solidFill>
                <a:effectLst/>
                <a:latin typeface="inherit"/>
              </a:rPr>
              <a:t> or </a:t>
            </a:r>
            <a:r>
              <a:rPr lang="en-US" b="1" i="0" dirty="0">
                <a:solidFill>
                  <a:srgbClr val="4E4E4E"/>
                </a:solidFill>
                <a:effectLst/>
                <a:latin typeface="inherit"/>
              </a:rPr>
              <a:t>Backspace</a:t>
            </a:r>
            <a:r>
              <a:rPr lang="en-US" b="0" i="0" dirty="0">
                <a:solidFill>
                  <a:srgbClr val="4E4E4E"/>
                </a:solidFill>
                <a:effectLst/>
                <a:latin typeface="inherit"/>
              </a:rPr>
              <a:t> key on your keyboard.</a:t>
            </a:r>
          </a:p>
        </p:txBody>
      </p:sp>
    </p:spTree>
    <p:extLst>
      <p:ext uri="{BB962C8B-B14F-4D97-AF65-F5344CB8AC3E}">
        <p14:creationId xmlns:p14="http://schemas.microsoft.com/office/powerpoint/2010/main" val="4126369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C7B2C-AC08-3CCB-B8AB-EDCBD0C067D5}"/>
              </a:ext>
            </a:extLst>
          </p:cNvPr>
          <p:cNvSpPr txBox="1">
            <a:spLocks/>
          </p:cNvSpPr>
          <p:nvPr/>
        </p:nvSpPr>
        <p:spPr>
          <a:xfrm>
            <a:off x="0" y="301626"/>
            <a:ext cx="8001000" cy="756210"/>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add a text box</a:t>
            </a:r>
          </a:p>
        </p:txBody>
      </p:sp>
      <p:sp>
        <p:nvSpPr>
          <p:cNvPr id="6" name="TextBox 5">
            <a:extLst>
              <a:ext uri="{FF2B5EF4-FFF2-40B4-BE49-F238E27FC236}">
                <a16:creationId xmlns:a16="http://schemas.microsoft.com/office/drawing/2014/main" id="{75AF9949-D69B-ED69-56CC-7DF2CA293FA1}"/>
              </a:ext>
            </a:extLst>
          </p:cNvPr>
          <p:cNvSpPr txBox="1"/>
          <p:nvPr/>
        </p:nvSpPr>
        <p:spPr>
          <a:xfrm>
            <a:off x="106017" y="1402211"/>
            <a:ext cx="6096000" cy="1323439"/>
          </a:xfrm>
          <a:prstGeom prst="rect">
            <a:avLst/>
          </a:prstGeom>
          <a:noFill/>
        </p:spPr>
        <p:txBody>
          <a:bodyPr wrap="square">
            <a:spAutoFit/>
          </a:bodyPr>
          <a:lstStyle/>
          <a:p>
            <a:pPr algn="l" fontAlgn="base"/>
            <a:r>
              <a:rPr lang="en-US" sz="2000" b="0" i="0" dirty="0">
                <a:solidFill>
                  <a:srgbClr val="4E4E4E"/>
                </a:solidFill>
                <a:effectLst/>
                <a:latin typeface="Source Sans Pro" panose="020B0503030403020204" pitchFamily="34" charset="0"/>
              </a:rPr>
              <a:t>Text can be inserted into both </a:t>
            </a:r>
            <a:r>
              <a:rPr lang="en-US" sz="2000" b="1" i="0" dirty="0">
                <a:solidFill>
                  <a:srgbClr val="4E4E4E"/>
                </a:solidFill>
                <a:effectLst/>
                <a:latin typeface="Source Sans Pro" panose="020B0503030403020204" pitchFamily="34" charset="0"/>
              </a:rPr>
              <a:t>placeholders</a:t>
            </a:r>
            <a:r>
              <a:rPr lang="en-US" sz="2000" b="0" i="0" dirty="0">
                <a:solidFill>
                  <a:srgbClr val="4E4E4E"/>
                </a:solidFill>
                <a:effectLst/>
                <a:latin typeface="Source Sans Pro" panose="020B0503030403020204" pitchFamily="34" charset="0"/>
              </a:rPr>
              <a:t> and </a:t>
            </a:r>
            <a:r>
              <a:rPr lang="en-US" sz="2000" b="1" i="0" dirty="0">
                <a:solidFill>
                  <a:srgbClr val="4E4E4E"/>
                </a:solidFill>
                <a:effectLst/>
                <a:latin typeface="Source Sans Pro" panose="020B0503030403020204" pitchFamily="34" charset="0"/>
              </a:rPr>
              <a:t>text boxes</a:t>
            </a:r>
            <a:r>
              <a:rPr lang="en-US" sz="2000" b="0" i="0" dirty="0">
                <a:solidFill>
                  <a:srgbClr val="4E4E4E"/>
                </a:solidFill>
                <a:effectLst/>
                <a:latin typeface="Source Sans Pro" panose="020B0503030403020204" pitchFamily="34" charset="0"/>
              </a:rPr>
              <a:t>. Inserting </a:t>
            </a:r>
            <a:r>
              <a:rPr lang="en-US" sz="2000" b="1" i="0" dirty="0">
                <a:solidFill>
                  <a:srgbClr val="4E4E4E"/>
                </a:solidFill>
                <a:effectLst/>
                <a:latin typeface="Source Sans Pro" panose="020B0503030403020204" pitchFamily="34" charset="0"/>
              </a:rPr>
              <a:t>text boxes</a:t>
            </a:r>
            <a:r>
              <a:rPr lang="en-US" sz="2000" b="0" i="0" dirty="0">
                <a:solidFill>
                  <a:srgbClr val="4E4E4E"/>
                </a:solidFill>
                <a:effectLst/>
                <a:latin typeface="Source Sans Pro" panose="020B0503030403020204" pitchFamily="34" charset="0"/>
              </a:rPr>
              <a:t> allows you to add to the slide layout. Unlike placeholders, text boxes always stay in the same place, even if you change the theme.</a:t>
            </a:r>
          </a:p>
        </p:txBody>
      </p:sp>
      <p:sp>
        <p:nvSpPr>
          <p:cNvPr id="8" name="TextBox 7">
            <a:extLst>
              <a:ext uri="{FF2B5EF4-FFF2-40B4-BE49-F238E27FC236}">
                <a16:creationId xmlns:a16="http://schemas.microsoft.com/office/drawing/2014/main" id="{5216B18D-283A-9BEA-A80D-7E46E6E036AF}"/>
              </a:ext>
            </a:extLst>
          </p:cNvPr>
          <p:cNvSpPr txBox="1"/>
          <p:nvPr/>
        </p:nvSpPr>
        <p:spPr>
          <a:xfrm>
            <a:off x="106016" y="2885359"/>
            <a:ext cx="2796209" cy="341632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From the </a:t>
            </a:r>
            <a:r>
              <a:rPr lang="en-US" b="1" i="0" dirty="0">
                <a:solidFill>
                  <a:srgbClr val="4E4E4E"/>
                </a:solidFill>
                <a:effectLst/>
                <a:latin typeface="Source Sans Pro" panose="020B0503030403020204" pitchFamily="34" charset="0"/>
              </a:rPr>
              <a:t>Insert</a:t>
            </a:r>
            <a:r>
              <a:rPr lang="en-US" b="0" i="0" dirty="0">
                <a:solidFill>
                  <a:srgbClr val="4E4E4E"/>
                </a:solidFill>
                <a:effectLst/>
                <a:latin typeface="Source Sans Pro" panose="020B0503030403020204" pitchFamily="34" charset="0"/>
              </a:rPr>
              <a:t> tab, select the </a:t>
            </a:r>
            <a:r>
              <a:rPr lang="en-US" b="1" i="0" dirty="0">
                <a:solidFill>
                  <a:srgbClr val="4E4E4E"/>
                </a:solidFill>
                <a:effectLst/>
                <a:latin typeface="Source Sans Pro" panose="020B0503030403020204" pitchFamily="34" charset="0"/>
              </a:rPr>
              <a:t>Text</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Box</a:t>
            </a:r>
            <a:r>
              <a:rPr lang="en-US" b="0" i="0" dirty="0">
                <a:solidFill>
                  <a:srgbClr val="4E4E4E"/>
                </a:solidFill>
                <a:effectLst/>
                <a:latin typeface="Source Sans Pro" panose="020B0503030403020204" pitchFamily="34" charset="0"/>
              </a:rPr>
              <a:t> command.</a:t>
            </a: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endParaRPr lang="en-US" b="0" i="0" dirty="0">
              <a:solidFill>
                <a:srgbClr val="4E4E4E"/>
              </a:solidFill>
              <a:effectLst/>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and drag to draw the text box on the slide.</a:t>
            </a: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text box will appear. To add text, simply click the text box and begin typing.</a:t>
            </a:r>
            <a:endParaRPr lang="en-US" dirty="0"/>
          </a:p>
        </p:txBody>
      </p:sp>
      <p:pic>
        <p:nvPicPr>
          <p:cNvPr id="24578" name="Picture 2" descr="Clicking the Text Box command">
            <a:extLst>
              <a:ext uri="{FF2B5EF4-FFF2-40B4-BE49-F238E27FC236}">
                <a16:creationId xmlns:a16="http://schemas.microsoft.com/office/drawing/2014/main" id="{57F6415A-474C-0F8B-8EDE-0478013AF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2995" y="2876550"/>
            <a:ext cx="653415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Drawing the text box">
            <a:extLst>
              <a:ext uri="{FF2B5EF4-FFF2-40B4-BE49-F238E27FC236}">
                <a16:creationId xmlns:a16="http://schemas.microsoft.com/office/drawing/2014/main" id="{8C420302-CCDC-2D57-54F2-84407FDBE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2070" y="4270374"/>
            <a:ext cx="3048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The new text box">
            <a:extLst>
              <a:ext uri="{FF2B5EF4-FFF2-40B4-BE49-F238E27FC236}">
                <a16:creationId xmlns:a16="http://schemas.microsoft.com/office/drawing/2014/main" id="{766780EC-D107-17CA-0EED-88B618B54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9915" y="4270374"/>
            <a:ext cx="3048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9" name="Arrow: Right 8">
            <a:extLst>
              <a:ext uri="{FF2B5EF4-FFF2-40B4-BE49-F238E27FC236}">
                <a16:creationId xmlns:a16="http://schemas.microsoft.com/office/drawing/2014/main" id="{549D85AC-EE02-F228-D064-83C577896D2E}"/>
              </a:ext>
            </a:extLst>
          </p:cNvPr>
          <p:cNvSpPr/>
          <p:nvPr/>
        </p:nvSpPr>
        <p:spPr>
          <a:xfrm>
            <a:off x="6510650" y="5188400"/>
            <a:ext cx="579265"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68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A841C-65F0-8552-CC94-E8B17784E564}"/>
              </a:ext>
            </a:extLst>
          </p:cNvPr>
          <p:cNvSpPr txBox="1">
            <a:spLocks/>
          </p:cNvSpPr>
          <p:nvPr/>
        </p:nvSpPr>
        <p:spPr>
          <a:xfrm>
            <a:off x="0" y="381000"/>
            <a:ext cx="8001000" cy="762001"/>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Using blank slides</a:t>
            </a:r>
          </a:p>
        </p:txBody>
      </p:sp>
      <p:sp>
        <p:nvSpPr>
          <p:cNvPr id="6" name="TextBox 5">
            <a:extLst>
              <a:ext uri="{FF2B5EF4-FFF2-40B4-BE49-F238E27FC236}">
                <a16:creationId xmlns:a16="http://schemas.microsoft.com/office/drawing/2014/main" id="{EF462FD8-F6B4-CE69-B0D2-6D32B0482732}"/>
              </a:ext>
            </a:extLst>
          </p:cNvPr>
          <p:cNvSpPr txBox="1"/>
          <p:nvPr/>
        </p:nvSpPr>
        <p:spPr>
          <a:xfrm>
            <a:off x="291547" y="1400914"/>
            <a:ext cx="6096000" cy="1200329"/>
          </a:xfrm>
          <a:prstGeom prst="rect">
            <a:avLst/>
          </a:prstGeom>
          <a:noFill/>
        </p:spPr>
        <p:txBody>
          <a:bodyPr wrap="square">
            <a:spAutoFit/>
          </a:bodyPr>
          <a:lstStyle/>
          <a:p>
            <a:r>
              <a:rPr lang="en-US" b="0" i="0">
                <a:solidFill>
                  <a:srgbClr val="4E4E4E"/>
                </a:solidFill>
                <a:effectLst/>
                <a:latin typeface="Source Sans Pro" panose="020B0503030403020204" pitchFamily="34" charset="0"/>
              </a:rPr>
              <a:t>If you want even more control over your content, you may prefer to use a </a:t>
            </a:r>
            <a:r>
              <a:rPr lang="en-US" b="1" i="0">
                <a:solidFill>
                  <a:srgbClr val="4E4E4E"/>
                </a:solidFill>
                <a:effectLst/>
                <a:latin typeface="Source Sans Pro" panose="020B0503030403020204" pitchFamily="34" charset="0"/>
              </a:rPr>
              <a:t>blank slide</a:t>
            </a:r>
            <a:r>
              <a:rPr lang="en-US" b="0" i="0">
                <a:solidFill>
                  <a:srgbClr val="4E4E4E"/>
                </a:solidFill>
                <a:effectLst/>
                <a:latin typeface="Source Sans Pro" panose="020B0503030403020204" pitchFamily="34" charset="0"/>
              </a:rPr>
              <a:t>, which contains no placeholders. Blank slides can be customized by adding your own text boxes, pictures, charts, and more.</a:t>
            </a:r>
            <a:endParaRPr lang="en-US" dirty="0"/>
          </a:p>
        </p:txBody>
      </p:sp>
      <p:sp>
        <p:nvSpPr>
          <p:cNvPr id="8" name="TextBox 7">
            <a:extLst>
              <a:ext uri="{FF2B5EF4-FFF2-40B4-BE49-F238E27FC236}">
                <a16:creationId xmlns:a16="http://schemas.microsoft.com/office/drawing/2014/main" id="{5A8CF33D-DE0C-6FB5-F2EC-84C2D2401300}"/>
              </a:ext>
            </a:extLst>
          </p:cNvPr>
          <p:cNvSpPr txBox="1"/>
          <p:nvPr/>
        </p:nvSpPr>
        <p:spPr>
          <a:xfrm>
            <a:off x="291547" y="2859156"/>
            <a:ext cx="6096000" cy="92333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To insert a blank slide, click the bottom half of the </a:t>
            </a:r>
            <a:r>
              <a:rPr lang="en-US" b="1" i="0" dirty="0">
                <a:solidFill>
                  <a:srgbClr val="4E4E4E"/>
                </a:solidFill>
                <a:effectLst/>
                <a:latin typeface="Source Sans Pro" panose="020B0503030403020204" pitchFamily="34" charset="0"/>
              </a:rPr>
              <a:t>New Slide </a:t>
            </a:r>
            <a:r>
              <a:rPr lang="en-US" b="0" i="0" dirty="0">
                <a:solidFill>
                  <a:srgbClr val="4E4E4E"/>
                </a:solidFill>
                <a:effectLst/>
                <a:latin typeface="Source Sans Pro" panose="020B0503030403020204" pitchFamily="34" charset="0"/>
              </a:rPr>
              <a:t>command, then choose </a:t>
            </a:r>
            <a:r>
              <a:rPr lang="en-US" b="1" i="0" dirty="0">
                <a:solidFill>
                  <a:srgbClr val="4E4E4E"/>
                </a:solidFill>
                <a:effectLst/>
                <a:latin typeface="Source Sans Pro" panose="020B0503030403020204" pitchFamily="34" charset="0"/>
              </a:rPr>
              <a:t>Blank</a:t>
            </a:r>
            <a:r>
              <a:rPr lang="en-US" b="0" i="0" dirty="0">
                <a:solidFill>
                  <a:srgbClr val="4E4E4E"/>
                </a:solidFill>
                <a:effectLst/>
                <a:latin typeface="Source Sans Pro" panose="020B0503030403020204" pitchFamily="34" charset="0"/>
              </a:rPr>
              <a:t> from the menu that appears.</a:t>
            </a:r>
            <a:endParaRPr lang="en-US" dirty="0"/>
          </a:p>
        </p:txBody>
      </p:sp>
      <p:pic>
        <p:nvPicPr>
          <p:cNvPr id="25602" name="Picture 2" descr="Inserting a blank slide">
            <a:extLst>
              <a:ext uri="{FF2B5EF4-FFF2-40B4-BE49-F238E27FC236}">
                <a16:creationId xmlns:a16="http://schemas.microsoft.com/office/drawing/2014/main" id="{4976E7AE-1425-166E-9CC6-6931BBF4A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5941" y="1838325"/>
            <a:ext cx="4000500" cy="46386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54D3FAF-DEE7-23A3-500D-55586DD004A6}"/>
              </a:ext>
            </a:extLst>
          </p:cNvPr>
          <p:cNvSpPr txBox="1"/>
          <p:nvPr/>
        </p:nvSpPr>
        <p:spPr>
          <a:xfrm>
            <a:off x="646289" y="4267200"/>
            <a:ext cx="5940041" cy="923330"/>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1" i="0" dirty="0">
                <a:solidFill>
                  <a:srgbClr val="4E4E4E"/>
                </a:solidFill>
                <a:effectLst/>
                <a:latin typeface="Source Sans Pro" panose="020B0503030403020204" pitchFamily="34" charset="0"/>
              </a:rPr>
              <a:t>While blank slides offer more flexibility, keep in mind that you won't be able to take advantage of the predesigned layouts included in each theme.</a:t>
            </a:r>
            <a:endParaRPr lang="en-US" b="1" dirty="0"/>
          </a:p>
        </p:txBody>
      </p:sp>
    </p:spTree>
    <p:extLst>
      <p:ext uri="{BB962C8B-B14F-4D97-AF65-F5344CB8AC3E}">
        <p14:creationId xmlns:p14="http://schemas.microsoft.com/office/powerpoint/2010/main" val="2856418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98CD-FC6C-24B5-32FD-E9B9F0E72DD1}"/>
              </a:ext>
            </a:extLst>
          </p:cNvPr>
          <p:cNvSpPr txBox="1">
            <a:spLocks/>
          </p:cNvSpPr>
          <p:nvPr/>
        </p:nvSpPr>
        <p:spPr>
          <a:xfrm>
            <a:off x="0" y="228600"/>
            <a:ext cx="8077200" cy="76648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play the presentation</a:t>
            </a:r>
          </a:p>
        </p:txBody>
      </p:sp>
      <p:sp>
        <p:nvSpPr>
          <p:cNvPr id="8" name="TextBox 7">
            <a:extLst>
              <a:ext uri="{FF2B5EF4-FFF2-40B4-BE49-F238E27FC236}">
                <a16:creationId xmlns:a16="http://schemas.microsoft.com/office/drawing/2014/main" id="{4DCDEAF9-F072-39BB-036A-4955651B86F9}"/>
              </a:ext>
            </a:extLst>
          </p:cNvPr>
          <p:cNvSpPr txBox="1"/>
          <p:nvPr/>
        </p:nvSpPr>
        <p:spPr>
          <a:xfrm>
            <a:off x="304800" y="1168353"/>
            <a:ext cx="5923722" cy="923330"/>
          </a:xfrm>
          <a:prstGeom prst="rect">
            <a:avLst/>
          </a:prstGeom>
          <a:noFill/>
        </p:spPr>
        <p:txBody>
          <a:bodyPr wrap="square">
            <a:spAutoFit/>
          </a:bodyPr>
          <a:lstStyle/>
          <a:p>
            <a:r>
              <a:rPr lang="en-US" b="0" i="0">
                <a:solidFill>
                  <a:srgbClr val="4E4E4E"/>
                </a:solidFill>
                <a:effectLst/>
                <a:latin typeface="Source Sans Pro" panose="020B0503030403020204" pitchFamily="34" charset="0"/>
              </a:rPr>
              <a:t>Once you've arranged your slides, you may want to </a:t>
            </a:r>
            <a:r>
              <a:rPr lang="en-US" b="1" i="0">
                <a:solidFill>
                  <a:srgbClr val="4E4E4E"/>
                </a:solidFill>
                <a:effectLst/>
                <a:latin typeface="Source Sans Pro" panose="020B0503030403020204" pitchFamily="34" charset="0"/>
              </a:rPr>
              <a:t>play</a:t>
            </a:r>
            <a:r>
              <a:rPr lang="en-US" b="0" i="0">
                <a:solidFill>
                  <a:srgbClr val="4E4E4E"/>
                </a:solidFill>
                <a:effectLst/>
                <a:latin typeface="Source Sans Pro" panose="020B0503030403020204" pitchFamily="34" charset="0"/>
              </a:rPr>
              <a:t> your presentation. </a:t>
            </a:r>
            <a:r>
              <a:rPr lang="en-US" b="0" i="0" dirty="0">
                <a:solidFill>
                  <a:srgbClr val="4E4E4E"/>
                </a:solidFill>
                <a:effectLst/>
                <a:latin typeface="Source Sans Pro" panose="020B0503030403020204" pitchFamily="34" charset="0"/>
              </a:rPr>
              <a:t>This is how you will present your slide show to an audience.</a:t>
            </a:r>
            <a:endParaRPr lang="en-US" dirty="0"/>
          </a:p>
        </p:txBody>
      </p:sp>
      <p:sp>
        <p:nvSpPr>
          <p:cNvPr id="12" name="TextBox 11">
            <a:extLst>
              <a:ext uri="{FF2B5EF4-FFF2-40B4-BE49-F238E27FC236}">
                <a16:creationId xmlns:a16="http://schemas.microsoft.com/office/drawing/2014/main" id="{3F1D77E2-B229-1457-74C0-A2CB7163872C}"/>
              </a:ext>
            </a:extLst>
          </p:cNvPr>
          <p:cNvSpPr txBox="1"/>
          <p:nvPr/>
        </p:nvSpPr>
        <p:spPr>
          <a:xfrm>
            <a:off x="-1" y="2264954"/>
            <a:ext cx="7474227" cy="3785652"/>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rgbClr val="4E4E4E"/>
                </a:solidFill>
                <a:effectLst/>
                <a:latin typeface="Source Sans Pro" panose="020B0503030403020204" pitchFamily="34" charset="0"/>
              </a:rPr>
              <a:t>Click the </a:t>
            </a:r>
            <a:r>
              <a:rPr lang="en-US" sz="2400" b="1" i="0" dirty="0">
                <a:solidFill>
                  <a:srgbClr val="4E4E4E"/>
                </a:solidFill>
                <a:effectLst/>
                <a:latin typeface="Source Sans Pro" panose="020B0503030403020204" pitchFamily="34" charset="0"/>
              </a:rPr>
              <a:t>Start From Beginning </a:t>
            </a:r>
            <a:r>
              <a:rPr lang="en-US" sz="2400" b="0" i="0" dirty="0">
                <a:solidFill>
                  <a:srgbClr val="4E4E4E"/>
                </a:solidFill>
                <a:effectLst/>
                <a:latin typeface="Source Sans Pro" panose="020B0503030403020204" pitchFamily="34" charset="0"/>
              </a:rPr>
              <a:t>command on the Quick Access Toolbar to see your presentation.</a:t>
            </a:r>
            <a:endParaRPr lang="en-US" sz="2400"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r>
              <a:rPr lang="en-US" sz="2400" b="0" i="0" dirty="0">
                <a:solidFill>
                  <a:srgbClr val="4E4E4E"/>
                </a:solidFill>
                <a:effectLst/>
                <a:latin typeface="inherit"/>
              </a:rPr>
              <a:t>The presentation will appear in full-screen mode.</a:t>
            </a:r>
          </a:p>
          <a:p>
            <a:pPr marL="285750" indent="-285750" algn="l" fontAlgn="base">
              <a:buFont typeface="Arial" panose="020B0604020202020204" pitchFamily="34" charset="0"/>
              <a:buChar char="•"/>
            </a:pPr>
            <a:r>
              <a:rPr lang="en-US" sz="2400" b="0" i="0" dirty="0">
                <a:solidFill>
                  <a:srgbClr val="4E4E4E"/>
                </a:solidFill>
                <a:effectLst/>
                <a:latin typeface="inherit"/>
              </a:rPr>
              <a:t>You can advance to the next slide by </a:t>
            </a:r>
            <a:r>
              <a:rPr lang="en-US" sz="2400" b="1" i="0" dirty="0">
                <a:solidFill>
                  <a:srgbClr val="4E4E4E"/>
                </a:solidFill>
                <a:effectLst/>
                <a:latin typeface="inherit"/>
              </a:rPr>
              <a:t>clicking your mouse</a:t>
            </a:r>
            <a:r>
              <a:rPr lang="en-US" sz="2400" b="0" i="0" dirty="0">
                <a:solidFill>
                  <a:srgbClr val="4E4E4E"/>
                </a:solidFill>
                <a:effectLst/>
                <a:latin typeface="inherit"/>
              </a:rPr>
              <a:t> or pressing the </a:t>
            </a:r>
            <a:r>
              <a:rPr lang="en-US" sz="2400" b="1" i="0" dirty="0">
                <a:solidFill>
                  <a:srgbClr val="4E4E4E"/>
                </a:solidFill>
                <a:effectLst/>
                <a:latin typeface="inherit"/>
              </a:rPr>
              <a:t>spacebar</a:t>
            </a:r>
            <a:r>
              <a:rPr lang="en-US" sz="2400" b="0" i="0" dirty="0">
                <a:solidFill>
                  <a:srgbClr val="4E4E4E"/>
                </a:solidFill>
                <a:effectLst/>
                <a:latin typeface="inherit"/>
              </a:rPr>
              <a:t> on your keyboard. Alternatively, you can use the </a:t>
            </a:r>
            <a:r>
              <a:rPr lang="en-US" sz="2400" b="1" i="0" dirty="0">
                <a:solidFill>
                  <a:srgbClr val="4E4E4E"/>
                </a:solidFill>
                <a:effectLst/>
                <a:latin typeface="inherit"/>
              </a:rPr>
              <a:t>arrow keys</a:t>
            </a:r>
            <a:r>
              <a:rPr lang="en-US" sz="2400" b="0" i="0" dirty="0">
                <a:solidFill>
                  <a:srgbClr val="4E4E4E"/>
                </a:solidFill>
                <a:effectLst/>
                <a:latin typeface="inherit"/>
              </a:rPr>
              <a:t> on your keyboard to move forward or backward through the presentation.</a:t>
            </a:r>
          </a:p>
          <a:p>
            <a:pPr marL="285750" indent="-285750" algn="l" fontAlgn="base">
              <a:buFont typeface="Arial" panose="020B0604020202020204" pitchFamily="34" charset="0"/>
              <a:buChar char="•"/>
            </a:pPr>
            <a:r>
              <a:rPr lang="en-US" sz="2400" b="0" i="0" dirty="0">
                <a:solidFill>
                  <a:srgbClr val="4E4E4E"/>
                </a:solidFill>
                <a:effectLst/>
                <a:latin typeface="inherit"/>
              </a:rPr>
              <a:t>Press the </a:t>
            </a:r>
            <a:r>
              <a:rPr lang="en-US" sz="2400" b="1" i="0" dirty="0">
                <a:solidFill>
                  <a:srgbClr val="4E4E4E"/>
                </a:solidFill>
                <a:effectLst/>
                <a:latin typeface="inherit"/>
              </a:rPr>
              <a:t>Esc</a:t>
            </a:r>
            <a:r>
              <a:rPr lang="en-US" sz="2400" b="0" i="0" dirty="0">
                <a:solidFill>
                  <a:srgbClr val="4E4E4E"/>
                </a:solidFill>
                <a:effectLst/>
                <a:latin typeface="inherit"/>
              </a:rPr>
              <a:t> key to exit presentation mode.</a:t>
            </a:r>
          </a:p>
          <a:p>
            <a:pPr marL="285750" indent="-285750">
              <a:buFont typeface="Arial" panose="020B0604020202020204" pitchFamily="34" charset="0"/>
              <a:buChar char="•"/>
            </a:pPr>
            <a:endParaRPr lang="en-US" sz="2400" dirty="0"/>
          </a:p>
        </p:txBody>
      </p:sp>
      <p:pic>
        <p:nvPicPr>
          <p:cNvPr id="26626" name="Picture 2" descr="Clicking the Start From Beginning command">
            <a:extLst>
              <a:ext uri="{FF2B5EF4-FFF2-40B4-BE49-F238E27FC236}">
                <a16:creationId xmlns:a16="http://schemas.microsoft.com/office/drawing/2014/main" id="{F267DC17-0958-4EA4-95F5-2B944662C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2312" y="2264954"/>
            <a:ext cx="2009775" cy="14287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609DA83-2706-0484-FA68-6A6202006C23}"/>
              </a:ext>
            </a:extLst>
          </p:cNvPr>
          <p:cNvSpPr txBox="1"/>
          <p:nvPr/>
        </p:nvSpPr>
        <p:spPr>
          <a:xfrm>
            <a:off x="2723321" y="5900711"/>
            <a:ext cx="6745357" cy="646331"/>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You can also press the </a:t>
            </a:r>
            <a:r>
              <a:rPr lang="en-US" b="1" i="0" dirty="0">
                <a:solidFill>
                  <a:srgbClr val="4E4E4E"/>
                </a:solidFill>
                <a:effectLst/>
                <a:latin typeface="Source Sans Pro" panose="020B0503030403020204" pitchFamily="34" charset="0"/>
              </a:rPr>
              <a:t>F5</a:t>
            </a:r>
            <a:r>
              <a:rPr lang="en-US" b="0" i="0" dirty="0">
                <a:solidFill>
                  <a:srgbClr val="4E4E4E"/>
                </a:solidFill>
                <a:effectLst/>
                <a:latin typeface="Source Sans Pro" panose="020B0503030403020204" pitchFamily="34" charset="0"/>
              </a:rPr>
              <a:t> key at the top of your keyboard to start a presentation.</a:t>
            </a:r>
            <a:endParaRPr lang="en-US" b="1" dirty="0"/>
          </a:p>
        </p:txBody>
      </p:sp>
    </p:spTree>
    <p:extLst>
      <p:ext uri="{BB962C8B-B14F-4D97-AF65-F5344CB8AC3E}">
        <p14:creationId xmlns:p14="http://schemas.microsoft.com/office/powerpoint/2010/main" val="1377719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54FC-FDDF-9CD2-0A19-66BE86DFC47E}"/>
              </a:ext>
            </a:extLst>
          </p:cNvPr>
          <p:cNvSpPr txBox="1">
            <a:spLocks/>
          </p:cNvSpPr>
          <p:nvPr/>
        </p:nvSpPr>
        <p:spPr>
          <a:xfrm>
            <a:off x="0" y="228601"/>
            <a:ext cx="7924800" cy="730758"/>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Customizing slides</a:t>
            </a:r>
          </a:p>
        </p:txBody>
      </p:sp>
      <p:sp>
        <p:nvSpPr>
          <p:cNvPr id="12" name="TextBox 11">
            <a:extLst>
              <a:ext uri="{FF2B5EF4-FFF2-40B4-BE49-F238E27FC236}">
                <a16:creationId xmlns:a16="http://schemas.microsoft.com/office/drawing/2014/main" id="{1D1B6D56-CEF5-8ACD-C809-25283863667A}"/>
              </a:ext>
            </a:extLst>
          </p:cNvPr>
          <p:cNvSpPr txBox="1"/>
          <p:nvPr/>
        </p:nvSpPr>
        <p:spPr>
          <a:xfrm>
            <a:off x="251791" y="1232525"/>
            <a:ext cx="6864626" cy="2954655"/>
          </a:xfrm>
          <a:prstGeom prst="rect">
            <a:avLst/>
          </a:prstGeom>
          <a:noFill/>
        </p:spPr>
        <p:txBody>
          <a:bodyPr wrap="square">
            <a:spAutoFit/>
          </a:bodyPr>
          <a:lstStyle/>
          <a:p>
            <a:pPr algn="l" fontAlgn="base"/>
            <a:r>
              <a:rPr lang="en-US" sz="2400" b="1" i="0" dirty="0">
                <a:solidFill>
                  <a:srgbClr val="4E4E4E"/>
                </a:solidFill>
                <a:effectLst/>
                <a:latin typeface="Source Sans Pro" panose="020B0503030403020204" pitchFamily="34" charset="0"/>
              </a:rPr>
              <a:t>To change the slide size:</a:t>
            </a:r>
          </a:p>
          <a:p>
            <a:pPr lvl="1" fontAlgn="base"/>
            <a:r>
              <a:rPr lang="en-US" b="0" i="0" dirty="0">
                <a:solidFill>
                  <a:srgbClr val="4E4E4E"/>
                </a:solidFill>
                <a:effectLst/>
                <a:latin typeface="Source Sans Pro" panose="020B0503030403020204" pitchFamily="34" charset="0"/>
              </a:rPr>
              <a:t>By default, all slides in PowerPoint 2013 use a</a:t>
            </a:r>
            <a:r>
              <a:rPr lang="en-US" b="1" i="0" dirty="0">
                <a:solidFill>
                  <a:srgbClr val="4E4E4E"/>
                </a:solidFill>
                <a:effectLst/>
                <a:latin typeface="Source Sans Pro" panose="020B0503030403020204" pitchFamily="34" charset="0"/>
              </a:rPr>
              <a:t> 16-by-9</a:t>
            </a:r>
            <a:r>
              <a:rPr lang="en-US" b="0" i="0" dirty="0">
                <a:solidFill>
                  <a:srgbClr val="4E4E4E"/>
                </a:solidFill>
                <a:effectLst/>
                <a:latin typeface="Source Sans Pro" panose="020B0503030403020204" pitchFamily="34" charset="0"/>
              </a:rPr>
              <a:t>—or </a:t>
            </a:r>
            <a:r>
              <a:rPr lang="en-US" b="1" i="0" dirty="0">
                <a:solidFill>
                  <a:srgbClr val="4E4E4E"/>
                </a:solidFill>
                <a:effectLst/>
                <a:latin typeface="Source Sans Pro" panose="020B0503030403020204" pitchFamily="34" charset="0"/>
              </a:rPr>
              <a:t>widescreen</a:t>
            </a:r>
            <a:r>
              <a:rPr lang="en-US" b="0" i="0" dirty="0">
                <a:solidFill>
                  <a:srgbClr val="4E4E4E"/>
                </a:solidFill>
                <a:effectLst/>
                <a:latin typeface="Source Sans Pro" panose="020B0503030403020204" pitchFamily="34" charset="0"/>
              </a:rPr>
              <a:t>—aspect ratio. You might know that widescreen TVs also use the 16-by-9 aspect ratio. Widescreen slides will work best with widescreen monitors and projectors. However, if you need your presentation to fit a </a:t>
            </a:r>
            <a:r>
              <a:rPr lang="en-US" b="1" i="0" dirty="0">
                <a:solidFill>
                  <a:srgbClr val="4E4E4E"/>
                </a:solidFill>
                <a:effectLst/>
                <a:latin typeface="Source Sans Pro" panose="020B0503030403020204" pitchFamily="34" charset="0"/>
              </a:rPr>
              <a:t>4-by-3</a:t>
            </a:r>
            <a:r>
              <a:rPr lang="en-US" b="0" i="0" dirty="0">
                <a:solidFill>
                  <a:srgbClr val="4E4E4E"/>
                </a:solidFill>
                <a:effectLst/>
                <a:latin typeface="Source Sans Pro" panose="020B0503030403020204" pitchFamily="34" charset="0"/>
              </a:rPr>
              <a:t> screen, it's easy to change the slide size to fit.</a:t>
            </a:r>
          </a:p>
          <a:p>
            <a:pPr marL="742950" lvl="1" indent="-285750" fontAlgn="base">
              <a:buFont typeface="Arial" panose="020B0604020202020204" pitchFamily="34" charset="0"/>
              <a:buChar char="•"/>
            </a:pPr>
            <a:r>
              <a:rPr lang="en-US" b="0" i="0" dirty="0">
                <a:solidFill>
                  <a:srgbClr val="4E4E4E"/>
                </a:solidFill>
                <a:effectLst/>
                <a:latin typeface="inherit"/>
              </a:rPr>
              <a:t>To change the slide size, select the </a:t>
            </a:r>
            <a:r>
              <a:rPr lang="en-US" b="1" i="0" dirty="0">
                <a:solidFill>
                  <a:srgbClr val="4E4E4E"/>
                </a:solidFill>
                <a:effectLst/>
                <a:latin typeface="inherit"/>
              </a:rPr>
              <a:t>Design</a:t>
            </a:r>
            <a:r>
              <a:rPr lang="en-US" b="0" i="0" dirty="0">
                <a:solidFill>
                  <a:srgbClr val="4E4E4E"/>
                </a:solidFill>
                <a:effectLst/>
                <a:latin typeface="inherit"/>
              </a:rPr>
              <a:t> tab, then click the </a:t>
            </a:r>
            <a:r>
              <a:rPr lang="en-US" b="1" i="0" dirty="0">
                <a:solidFill>
                  <a:srgbClr val="4E4E4E"/>
                </a:solidFill>
                <a:effectLst/>
                <a:latin typeface="inherit"/>
              </a:rPr>
              <a:t>Slide Size</a:t>
            </a:r>
            <a:r>
              <a:rPr lang="en-US" b="0" i="0" dirty="0">
                <a:solidFill>
                  <a:srgbClr val="4E4E4E"/>
                </a:solidFill>
                <a:effectLst/>
                <a:latin typeface="inherit"/>
              </a:rPr>
              <a:t> command. Choose the desired slide size from the menu that appears, or click </a:t>
            </a:r>
            <a:r>
              <a:rPr lang="en-US" b="1" i="0" dirty="0">
                <a:solidFill>
                  <a:srgbClr val="4E4E4E"/>
                </a:solidFill>
                <a:effectLst/>
                <a:latin typeface="inherit"/>
              </a:rPr>
              <a:t>Custom Slide Size</a:t>
            </a:r>
            <a:r>
              <a:rPr lang="en-US" b="0" i="0" dirty="0">
                <a:solidFill>
                  <a:srgbClr val="4E4E4E"/>
                </a:solidFill>
                <a:effectLst/>
                <a:latin typeface="inherit"/>
              </a:rPr>
              <a:t> for more options.</a:t>
            </a:r>
          </a:p>
        </p:txBody>
      </p:sp>
      <p:pic>
        <p:nvPicPr>
          <p:cNvPr id="27650" name="Picture 2" descr="Choosing a slide size">
            <a:extLst>
              <a:ext uri="{FF2B5EF4-FFF2-40B4-BE49-F238E27FC236}">
                <a16:creationId xmlns:a16="http://schemas.microsoft.com/office/drawing/2014/main" id="{360304DC-9265-D919-739C-FE80B9295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425" y="4460346"/>
            <a:ext cx="569595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150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Customizing slides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8600661" cy="461665"/>
          </a:xfrm>
          <a:prstGeom prst="rect">
            <a:avLst/>
          </a:prstGeom>
          <a:solidFill>
            <a:srgbClr val="00608B"/>
          </a:solidFill>
        </p:spPr>
        <p:txBody>
          <a:bodyPr wrap="square">
            <a:spAutoFit/>
          </a:bodyPr>
          <a:lstStyle/>
          <a:p>
            <a:pPr algn="ctr" fontAlgn="base"/>
            <a:r>
              <a:rPr lang="en-US" sz="2400" b="1" i="0" dirty="0">
                <a:solidFill>
                  <a:schemeClr val="bg1"/>
                </a:solidFill>
                <a:effectLst/>
                <a:latin typeface="Source Sans Pro" panose="020B0503030403020204" pitchFamily="34" charset="0"/>
              </a:rPr>
              <a:t>To format the slide background</a:t>
            </a:r>
          </a:p>
        </p:txBody>
      </p:sp>
      <p:sp>
        <p:nvSpPr>
          <p:cNvPr id="7" name="TextBox 6">
            <a:extLst>
              <a:ext uri="{FF2B5EF4-FFF2-40B4-BE49-F238E27FC236}">
                <a16:creationId xmlns:a16="http://schemas.microsoft.com/office/drawing/2014/main" id="{FBEC3AA0-9DEE-794B-97C2-975DAA86A8EF}"/>
              </a:ext>
            </a:extLst>
          </p:cNvPr>
          <p:cNvSpPr txBox="1"/>
          <p:nvPr/>
        </p:nvSpPr>
        <p:spPr>
          <a:xfrm>
            <a:off x="175591" y="1599697"/>
            <a:ext cx="6208642" cy="1200329"/>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By default, all slides in your presentation use a </a:t>
            </a:r>
            <a:r>
              <a:rPr lang="en-US" b="1" i="0" dirty="0">
                <a:solidFill>
                  <a:srgbClr val="4E4E4E"/>
                </a:solidFill>
                <a:effectLst/>
                <a:latin typeface="Source Sans Pro" panose="020B0503030403020204" pitchFamily="34" charset="0"/>
              </a:rPr>
              <a:t>white background</a:t>
            </a:r>
            <a:r>
              <a:rPr lang="en-US" b="0" i="0" dirty="0">
                <a:solidFill>
                  <a:srgbClr val="4E4E4E"/>
                </a:solidFill>
                <a:effectLst/>
                <a:latin typeface="Source Sans Pro" panose="020B0503030403020204" pitchFamily="34" charset="0"/>
              </a:rPr>
              <a:t>. It's easy to change the background style for some or all of your slides. Backgrounds can have a </a:t>
            </a:r>
            <a:r>
              <a:rPr lang="en-US" b="1" i="0" dirty="0">
                <a:solidFill>
                  <a:srgbClr val="4E4E4E"/>
                </a:solidFill>
                <a:effectLst/>
                <a:latin typeface="Source Sans Pro" panose="020B0503030403020204" pitchFamily="34" charset="0"/>
              </a:rPr>
              <a:t>solid</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gradient</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pattern</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picture</a:t>
            </a:r>
            <a:r>
              <a:rPr lang="en-US" b="0" i="0" dirty="0">
                <a:solidFill>
                  <a:srgbClr val="4E4E4E"/>
                </a:solidFill>
                <a:effectLst/>
                <a:latin typeface="Source Sans Pro" panose="020B0503030403020204" pitchFamily="34" charset="0"/>
              </a:rPr>
              <a:t> fill.</a:t>
            </a:r>
            <a:endParaRPr lang="en-US" dirty="0"/>
          </a:p>
        </p:txBody>
      </p:sp>
      <p:sp>
        <p:nvSpPr>
          <p:cNvPr id="9" name="TextBox 8">
            <a:extLst>
              <a:ext uri="{FF2B5EF4-FFF2-40B4-BE49-F238E27FC236}">
                <a16:creationId xmlns:a16="http://schemas.microsoft.com/office/drawing/2014/main" id="{5208E87E-9316-AA6F-554C-0036393FE8F7}"/>
              </a:ext>
            </a:extLst>
          </p:cNvPr>
          <p:cNvSpPr txBox="1"/>
          <p:nvPr/>
        </p:nvSpPr>
        <p:spPr>
          <a:xfrm>
            <a:off x="235224" y="2800026"/>
            <a:ext cx="6208642" cy="313932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Design</a:t>
            </a:r>
            <a:r>
              <a:rPr lang="en-US" b="0" i="0" dirty="0">
                <a:solidFill>
                  <a:srgbClr val="4E4E4E"/>
                </a:solidFill>
                <a:effectLst/>
                <a:latin typeface="Source Sans Pro" panose="020B0503030403020204" pitchFamily="34" charset="0"/>
              </a:rPr>
              <a:t> tab, then click the </a:t>
            </a:r>
            <a:r>
              <a:rPr lang="en-US" b="1" i="0" dirty="0">
                <a:solidFill>
                  <a:srgbClr val="4E4E4E"/>
                </a:solidFill>
                <a:effectLst/>
                <a:latin typeface="Source Sans Pro" panose="020B0503030403020204" pitchFamily="34" charset="0"/>
              </a:rPr>
              <a:t>Format</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Background</a:t>
            </a:r>
            <a:r>
              <a:rPr lang="en-US" b="0" i="0" dirty="0">
                <a:solidFill>
                  <a:srgbClr val="4E4E4E"/>
                </a:solidFill>
                <a:effectLst/>
                <a:latin typeface="Source Sans Pro" panose="020B0503030403020204" pitchFamily="34" charset="0"/>
              </a:rPr>
              <a:t> command.</a:t>
            </a: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Format Background</a:t>
            </a:r>
            <a:r>
              <a:rPr lang="en-US" b="0" i="0" dirty="0">
                <a:solidFill>
                  <a:srgbClr val="4E4E4E"/>
                </a:solidFill>
                <a:effectLst/>
                <a:latin typeface="Source Sans Pro" panose="020B0503030403020204" pitchFamily="34" charset="0"/>
              </a:rPr>
              <a:t> pane will appear on the right. Select the desired fill options. In our example, we'll use a </a:t>
            </a:r>
            <a:r>
              <a:rPr lang="en-US" b="1" i="0" dirty="0">
                <a:solidFill>
                  <a:srgbClr val="4E4E4E"/>
                </a:solidFill>
                <a:effectLst/>
                <a:latin typeface="Source Sans Pro" panose="020B0503030403020204" pitchFamily="34" charset="0"/>
              </a:rPr>
              <a:t>Solid</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fill</a:t>
            </a:r>
            <a:r>
              <a:rPr lang="en-US" b="0" i="0" dirty="0">
                <a:solidFill>
                  <a:srgbClr val="4E4E4E"/>
                </a:solidFill>
                <a:effectLst/>
                <a:latin typeface="Source Sans Pro" panose="020B0503030403020204" pitchFamily="34" charset="0"/>
              </a:rPr>
              <a:t> with a </a:t>
            </a:r>
            <a:r>
              <a:rPr lang="en-US" b="1" i="0" dirty="0">
                <a:solidFill>
                  <a:srgbClr val="4E4E4E"/>
                </a:solidFill>
                <a:effectLst/>
                <a:latin typeface="Source Sans Pro" panose="020B0503030403020204" pitchFamily="34" charset="0"/>
              </a:rPr>
              <a:t>light gold</a:t>
            </a:r>
            <a:r>
              <a:rPr lang="en-US" b="0" i="0" dirty="0">
                <a:solidFill>
                  <a:srgbClr val="4E4E4E"/>
                </a:solidFill>
                <a:effectLst/>
                <a:latin typeface="Source Sans Pro" panose="020B0503030403020204" pitchFamily="34" charset="0"/>
              </a:rPr>
              <a:t> color.</a:t>
            </a:r>
            <a:endParaRPr lang="en-US" dirty="0"/>
          </a:p>
        </p:txBody>
      </p:sp>
      <p:pic>
        <p:nvPicPr>
          <p:cNvPr id="28674" name="Picture 2" descr="Clicking the Format Background command">
            <a:extLst>
              <a:ext uri="{FF2B5EF4-FFF2-40B4-BE49-F238E27FC236}">
                <a16:creationId xmlns:a16="http://schemas.microsoft.com/office/drawing/2014/main" id="{E6A3946E-ACF5-E67E-D66E-7EA9163CB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91" y="3671539"/>
            <a:ext cx="569595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Choosing the background fill options">
            <a:extLst>
              <a:ext uri="{FF2B5EF4-FFF2-40B4-BE49-F238E27FC236}">
                <a16:creationId xmlns:a16="http://schemas.microsoft.com/office/drawing/2014/main" id="{F40CF412-5935-CCB3-E6F1-6BD5F2181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695" y="1814164"/>
            <a:ext cx="2705100" cy="4819650"/>
          </a:xfrm>
          <a:prstGeom prst="rect">
            <a:avLst/>
          </a:prstGeom>
          <a:noFill/>
          <a:extLst>
            <a:ext uri="{909E8E84-426E-40DD-AFC4-6F175D3DCCD1}">
              <a14:hiddenFill xmlns:a14="http://schemas.microsoft.com/office/drawing/2010/main">
                <a:solidFill>
                  <a:srgbClr val="FFFFFF"/>
                </a:solidFill>
              </a14:hiddenFill>
            </a:ext>
          </a:extLst>
        </p:spPr>
      </p:pic>
      <p:sp>
        <p:nvSpPr>
          <p:cNvPr id="10" name="Arrow: Right 9">
            <a:extLst>
              <a:ext uri="{FF2B5EF4-FFF2-40B4-BE49-F238E27FC236}">
                <a16:creationId xmlns:a16="http://schemas.microsoft.com/office/drawing/2014/main" id="{0D7FB33D-9D55-C158-6C91-5D446470FD21}"/>
              </a:ext>
            </a:extLst>
          </p:cNvPr>
          <p:cNvSpPr/>
          <p:nvPr/>
        </p:nvSpPr>
        <p:spPr>
          <a:xfrm>
            <a:off x="5947742" y="5258303"/>
            <a:ext cx="744954"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260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Customizing slides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8600661" cy="461665"/>
          </a:xfrm>
          <a:prstGeom prst="rect">
            <a:avLst/>
          </a:prstGeom>
          <a:solidFill>
            <a:srgbClr val="00608B"/>
          </a:solidFill>
        </p:spPr>
        <p:txBody>
          <a:bodyPr wrap="square">
            <a:spAutoFit/>
          </a:bodyPr>
          <a:lstStyle/>
          <a:p>
            <a:pPr algn="ctr" fontAlgn="base"/>
            <a:r>
              <a:rPr lang="en-US" sz="2400" b="1" i="0" dirty="0">
                <a:solidFill>
                  <a:schemeClr val="bg1"/>
                </a:solidFill>
                <a:effectLst/>
                <a:latin typeface="Source Sans Pro" panose="020B0503030403020204" pitchFamily="34" charset="0"/>
              </a:rPr>
              <a:t>To format the slide background</a:t>
            </a:r>
          </a:p>
        </p:txBody>
      </p:sp>
      <p:sp>
        <p:nvSpPr>
          <p:cNvPr id="4" name="TextBox 3">
            <a:extLst>
              <a:ext uri="{FF2B5EF4-FFF2-40B4-BE49-F238E27FC236}">
                <a16:creationId xmlns:a16="http://schemas.microsoft.com/office/drawing/2014/main" id="{6C2CF877-50E7-7034-8BC0-65E081E69C53}"/>
              </a:ext>
            </a:extLst>
          </p:cNvPr>
          <p:cNvSpPr txBox="1"/>
          <p:nvPr/>
        </p:nvSpPr>
        <p:spPr>
          <a:xfrm>
            <a:off x="334618" y="1618927"/>
            <a:ext cx="6208642" cy="1323439"/>
          </a:xfrm>
          <a:prstGeom prst="rect">
            <a:avLst/>
          </a:prstGeom>
          <a:noFill/>
        </p:spPr>
        <p:txBody>
          <a:bodyPr wrap="square">
            <a:spAutoFit/>
          </a:bodyPr>
          <a:lstStyle/>
          <a:p>
            <a:pPr marL="285750" indent="-285750" algn="l" fontAlgn="base">
              <a:buFont typeface="Arial" panose="020B0604020202020204" pitchFamily="34" charset="0"/>
              <a:buChar char="•"/>
            </a:pPr>
            <a:r>
              <a:rPr lang="en-US" sz="2000" b="0" i="0" dirty="0">
                <a:solidFill>
                  <a:srgbClr val="4E4E4E"/>
                </a:solidFill>
                <a:effectLst/>
                <a:latin typeface="inherit"/>
              </a:rPr>
              <a:t>The background style of the selected slide will update.</a:t>
            </a:r>
          </a:p>
          <a:p>
            <a:pPr marL="285750" indent="-285750" algn="l" fontAlgn="base">
              <a:buFont typeface="Arial" panose="020B0604020202020204" pitchFamily="34" charset="0"/>
              <a:buChar char="•"/>
            </a:pPr>
            <a:r>
              <a:rPr lang="en-US" sz="2000" b="0" i="0" dirty="0">
                <a:solidFill>
                  <a:srgbClr val="4E4E4E"/>
                </a:solidFill>
                <a:effectLst/>
                <a:latin typeface="inherit"/>
              </a:rPr>
              <a:t>If you want, you can click </a:t>
            </a:r>
            <a:r>
              <a:rPr lang="en-US" sz="2000" b="1" i="0" dirty="0">
                <a:solidFill>
                  <a:srgbClr val="4E4E4E"/>
                </a:solidFill>
                <a:effectLst/>
                <a:latin typeface="inherit"/>
              </a:rPr>
              <a:t>Apply to All</a:t>
            </a:r>
            <a:r>
              <a:rPr lang="en-US" sz="2000" b="0" i="0" dirty="0">
                <a:solidFill>
                  <a:srgbClr val="4E4E4E"/>
                </a:solidFill>
                <a:effectLst/>
                <a:latin typeface="inherit"/>
              </a:rPr>
              <a:t> to apply the same background style to all slides in your presentation.</a:t>
            </a:r>
          </a:p>
        </p:txBody>
      </p:sp>
      <p:pic>
        <p:nvPicPr>
          <p:cNvPr id="29698" name="Picture 2" descr="Clicking Apply to All">
            <a:extLst>
              <a:ext uri="{FF2B5EF4-FFF2-40B4-BE49-F238E27FC236}">
                <a16:creationId xmlns:a16="http://schemas.microsoft.com/office/drawing/2014/main" id="{F46D9E85-D729-1683-59D5-A8FD7CCCE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47" y="3014871"/>
            <a:ext cx="6457950"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768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9B0F2-1D61-96CA-7F09-973E8D0B3C14}"/>
              </a:ext>
            </a:extLst>
          </p:cNvPr>
          <p:cNvSpPr txBox="1">
            <a:spLocks/>
          </p:cNvSpPr>
          <p:nvPr/>
        </p:nvSpPr>
        <p:spPr>
          <a:xfrm>
            <a:off x="-1" y="152401"/>
            <a:ext cx="9250017" cy="830906"/>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apply a theme</a:t>
            </a:r>
          </a:p>
        </p:txBody>
      </p:sp>
      <p:sp>
        <p:nvSpPr>
          <p:cNvPr id="15" name="TextBox 14">
            <a:extLst>
              <a:ext uri="{FF2B5EF4-FFF2-40B4-BE49-F238E27FC236}">
                <a16:creationId xmlns:a16="http://schemas.microsoft.com/office/drawing/2014/main" id="{45A80186-C311-2615-C9BA-4247585FC4F9}"/>
              </a:ext>
            </a:extLst>
          </p:cNvPr>
          <p:cNvSpPr txBox="1"/>
          <p:nvPr/>
        </p:nvSpPr>
        <p:spPr>
          <a:xfrm>
            <a:off x="159025" y="1097410"/>
            <a:ext cx="11807688" cy="923330"/>
          </a:xfrm>
          <a:prstGeom prst="rect">
            <a:avLst/>
          </a:prstGeom>
          <a:solidFill>
            <a:srgbClr val="0079A3"/>
          </a:solidFill>
        </p:spPr>
        <p:txBody>
          <a:bodyPr wrap="square">
            <a:spAutoFit/>
          </a:bodyPr>
          <a:lstStyle/>
          <a:p>
            <a:r>
              <a:rPr lang="en-US" dirty="0">
                <a:solidFill>
                  <a:schemeClr val="bg1"/>
                </a:solidFill>
              </a:rPr>
              <a:t>A theme is a predefined combination of colors, fonts, and effects that can quickly change the look and feel of your entire slide show. Different themes also use different slide layouts, which can change the arrangement of your existing placeholders. We'll talk more about themes later in our Applying Themes lesson.</a:t>
            </a:r>
          </a:p>
        </p:txBody>
      </p:sp>
      <p:sp>
        <p:nvSpPr>
          <p:cNvPr id="17" name="TextBox 16">
            <a:extLst>
              <a:ext uri="{FF2B5EF4-FFF2-40B4-BE49-F238E27FC236}">
                <a16:creationId xmlns:a16="http://schemas.microsoft.com/office/drawing/2014/main" id="{8047FCB1-842A-5AFB-5EFC-7AE7E041BB12}"/>
              </a:ext>
            </a:extLst>
          </p:cNvPr>
          <p:cNvSpPr txBox="1"/>
          <p:nvPr/>
        </p:nvSpPr>
        <p:spPr>
          <a:xfrm>
            <a:off x="0" y="2134843"/>
            <a:ext cx="6096000" cy="92333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Design</a:t>
            </a:r>
            <a:r>
              <a:rPr lang="en-US" b="0" i="0" dirty="0">
                <a:solidFill>
                  <a:srgbClr val="4E4E4E"/>
                </a:solidFill>
                <a:effectLst/>
                <a:latin typeface="Source Sans Pro" panose="020B0503030403020204" pitchFamily="34" charset="0"/>
              </a:rPr>
              <a:t> tab on the Ribbon, then click the </a:t>
            </a:r>
            <a:r>
              <a:rPr lang="en-US" b="1" i="0" dirty="0">
                <a:solidFill>
                  <a:srgbClr val="4E4E4E"/>
                </a:solidFill>
                <a:effectLst/>
                <a:latin typeface="Source Sans Pro" panose="020B0503030403020204" pitchFamily="34" charset="0"/>
              </a:rPr>
              <a:t>More</a:t>
            </a:r>
            <a:r>
              <a:rPr lang="en-US" b="0" i="0" dirty="0">
                <a:solidFill>
                  <a:srgbClr val="4E4E4E"/>
                </a:solidFill>
                <a:effectLst/>
                <a:latin typeface="Source Sans Pro" panose="020B0503030403020204" pitchFamily="34" charset="0"/>
              </a:rPr>
              <a:t> drop-down arrow to see all of the available themes.</a:t>
            </a:r>
            <a:endParaRPr lang="en-US" dirty="0"/>
          </a:p>
        </p:txBody>
      </p:sp>
      <p:pic>
        <p:nvPicPr>
          <p:cNvPr id="30722" name="Picture 2" descr="Clicking the More drop-down arrow">
            <a:extLst>
              <a:ext uri="{FF2B5EF4-FFF2-40B4-BE49-F238E27FC236}">
                <a16:creationId xmlns:a16="http://schemas.microsoft.com/office/drawing/2014/main" id="{813BC298-976C-0AD2-E6B4-EEAA5A58FA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2134843"/>
            <a:ext cx="6467475" cy="11049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DC7653B-D9B5-A8DB-B482-DF2BF9EB7AAD}"/>
              </a:ext>
            </a:extLst>
          </p:cNvPr>
          <p:cNvSpPr txBox="1"/>
          <p:nvPr/>
        </p:nvSpPr>
        <p:spPr>
          <a:xfrm>
            <a:off x="0" y="3172276"/>
            <a:ext cx="6168886" cy="64633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desired theme</a:t>
            </a:r>
            <a:r>
              <a:rPr lang="en-US" b="0" i="0" dirty="0">
                <a:solidFill>
                  <a:srgbClr val="4E4E4E"/>
                </a:solidFill>
                <a:effectLst/>
                <a:latin typeface="Source Sans Pro" panose="020B0503030403020204" pitchFamily="34" charset="0"/>
              </a:rPr>
              <a:t>.</a:t>
            </a:r>
            <a:r>
              <a:rPr lang="en-US" dirty="0"/>
              <a:t/>
            </a:r>
            <a:br>
              <a:rPr lang="en-US" dirty="0"/>
            </a:br>
            <a:endParaRPr lang="en-US" dirty="0"/>
          </a:p>
        </p:txBody>
      </p:sp>
      <p:pic>
        <p:nvPicPr>
          <p:cNvPr id="30724" name="Picture 4" descr="Selecting a theme">
            <a:extLst>
              <a:ext uri="{FF2B5EF4-FFF2-40B4-BE49-F238E27FC236}">
                <a16:creationId xmlns:a16="http://schemas.microsoft.com/office/drawing/2014/main" id="{3B56872D-60E5-498D-DF0E-2F99E44F8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443" y="3549242"/>
            <a:ext cx="3756632" cy="245989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DC4B722-7E55-2C49-AEFB-5ADB9087B20A}"/>
              </a:ext>
            </a:extLst>
          </p:cNvPr>
          <p:cNvSpPr txBox="1"/>
          <p:nvPr/>
        </p:nvSpPr>
        <p:spPr>
          <a:xfrm>
            <a:off x="0" y="6009140"/>
            <a:ext cx="6115878"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theme will be applied to your </a:t>
            </a:r>
            <a:r>
              <a:rPr lang="en-US" b="1" i="0" dirty="0">
                <a:solidFill>
                  <a:srgbClr val="4E4E4E"/>
                </a:solidFill>
                <a:effectLst/>
                <a:latin typeface="Source Sans Pro" panose="020B0503030403020204" pitchFamily="34" charset="0"/>
              </a:rPr>
              <a:t>entire presentation</a:t>
            </a:r>
            <a:r>
              <a:rPr lang="en-US" b="0" i="0" dirty="0">
                <a:solidFill>
                  <a:srgbClr val="4E4E4E"/>
                </a:solidFill>
                <a:effectLst/>
                <a:latin typeface="Source Sans Pro" panose="020B0503030403020204" pitchFamily="34" charset="0"/>
              </a:rPr>
              <a:t>.</a:t>
            </a:r>
            <a:endParaRPr lang="en-US" dirty="0"/>
          </a:p>
        </p:txBody>
      </p:sp>
      <p:pic>
        <p:nvPicPr>
          <p:cNvPr id="30726" name="Picture 6" descr="The applied theme">
            <a:extLst>
              <a:ext uri="{FF2B5EF4-FFF2-40B4-BE49-F238E27FC236}">
                <a16:creationId xmlns:a16="http://schemas.microsoft.com/office/drawing/2014/main" id="{F3295F48-D1A8-E610-4412-1A682DAF0F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2869" y="4706808"/>
            <a:ext cx="4576636" cy="197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916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9641-6EBB-0984-74F8-E78D80CD02E6}"/>
              </a:ext>
            </a:extLst>
          </p:cNvPr>
          <p:cNvSpPr txBox="1">
            <a:spLocks/>
          </p:cNvSpPr>
          <p:nvPr/>
        </p:nvSpPr>
        <p:spPr>
          <a:xfrm>
            <a:off x="0" y="0"/>
            <a:ext cx="9081247" cy="75882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About transitions</a:t>
            </a:r>
          </a:p>
        </p:txBody>
      </p:sp>
      <p:sp>
        <p:nvSpPr>
          <p:cNvPr id="8" name="TextBox 7">
            <a:extLst>
              <a:ext uri="{FF2B5EF4-FFF2-40B4-BE49-F238E27FC236}">
                <a16:creationId xmlns:a16="http://schemas.microsoft.com/office/drawing/2014/main" id="{A6F1C87E-C3F6-D415-D135-D46383048211}"/>
              </a:ext>
            </a:extLst>
          </p:cNvPr>
          <p:cNvSpPr txBox="1"/>
          <p:nvPr/>
        </p:nvSpPr>
        <p:spPr>
          <a:xfrm>
            <a:off x="0" y="758825"/>
            <a:ext cx="6096000" cy="1015663"/>
          </a:xfrm>
          <a:prstGeom prst="rect">
            <a:avLst/>
          </a:prstGeom>
          <a:noFill/>
        </p:spPr>
        <p:txBody>
          <a:bodyPr wrap="square">
            <a:spAutoFit/>
          </a:bodyPr>
          <a:lstStyle/>
          <a:p>
            <a:r>
              <a:rPr lang="en-US" sz="2000" b="0" i="0" dirty="0">
                <a:solidFill>
                  <a:srgbClr val="4E4E4E"/>
                </a:solidFill>
                <a:effectLst/>
                <a:latin typeface="Source Sans Pro" panose="020B0503030403020204" pitchFamily="34" charset="0"/>
              </a:rPr>
              <a:t>There are </a:t>
            </a:r>
            <a:r>
              <a:rPr lang="en-US" sz="2000" b="1" i="0" dirty="0">
                <a:solidFill>
                  <a:srgbClr val="4E4E4E"/>
                </a:solidFill>
                <a:effectLst/>
                <a:latin typeface="Source Sans Pro" panose="020B0503030403020204" pitchFamily="34" charset="0"/>
              </a:rPr>
              <a:t>three categories</a:t>
            </a:r>
            <a:r>
              <a:rPr lang="en-US" sz="2000" b="0" i="0" dirty="0">
                <a:solidFill>
                  <a:srgbClr val="4E4E4E"/>
                </a:solidFill>
                <a:effectLst/>
                <a:latin typeface="Source Sans Pro" panose="020B0503030403020204" pitchFamily="34" charset="0"/>
              </a:rPr>
              <a:t> of unique transitions to choose from, all of which can be found on the </a:t>
            </a:r>
            <a:r>
              <a:rPr lang="en-US" sz="2000" b="1" i="0" dirty="0">
                <a:solidFill>
                  <a:srgbClr val="4E4E4E"/>
                </a:solidFill>
                <a:effectLst/>
                <a:latin typeface="Source Sans Pro" panose="020B0503030403020204" pitchFamily="34" charset="0"/>
              </a:rPr>
              <a:t>Transitions</a:t>
            </a:r>
            <a:r>
              <a:rPr lang="en-US" sz="2000" b="0" i="0" dirty="0">
                <a:solidFill>
                  <a:srgbClr val="4E4E4E"/>
                </a:solidFill>
                <a:effectLst/>
                <a:latin typeface="Source Sans Pro" panose="020B0503030403020204" pitchFamily="34" charset="0"/>
              </a:rPr>
              <a:t> tab.</a:t>
            </a:r>
            <a:endParaRPr lang="en-US" sz="2000" dirty="0"/>
          </a:p>
        </p:txBody>
      </p:sp>
      <p:sp>
        <p:nvSpPr>
          <p:cNvPr id="10" name="TextBox 9">
            <a:extLst>
              <a:ext uri="{FF2B5EF4-FFF2-40B4-BE49-F238E27FC236}">
                <a16:creationId xmlns:a16="http://schemas.microsoft.com/office/drawing/2014/main" id="{A0964A89-701D-77E9-EF80-DA13D1A32A31}"/>
              </a:ext>
            </a:extLst>
          </p:cNvPr>
          <p:cNvSpPr txBox="1"/>
          <p:nvPr/>
        </p:nvSpPr>
        <p:spPr>
          <a:xfrm>
            <a:off x="0" y="1883969"/>
            <a:ext cx="6129130" cy="923330"/>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Subtle: </a:t>
            </a:r>
            <a:r>
              <a:rPr lang="en-US" b="0" i="0" dirty="0">
                <a:solidFill>
                  <a:srgbClr val="4E4E4E"/>
                </a:solidFill>
                <a:effectLst/>
                <a:latin typeface="Source Sans Pro" panose="020B0503030403020204" pitchFamily="34" charset="0"/>
              </a:rPr>
              <a:t>These are the most basic types of transitions. They use </a:t>
            </a:r>
            <a:r>
              <a:rPr lang="en-US" b="1" i="0" dirty="0">
                <a:solidFill>
                  <a:srgbClr val="4E4E4E"/>
                </a:solidFill>
                <a:effectLst/>
                <a:latin typeface="Source Sans Pro" panose="020B0503030403020204" pitchFamily="34" charset="0"/>
              </a:rPr>
              <a:t>simple animations</a:t>
            </a:r>
            <a:r>
              <a:rPr lang="en-US" b="0" i="0" dirty="0">
                <a:solidFill>
                  <a:srgbClr val="4E4E4E"/>
                </a:solidFill>
                <a:effectLst/>
                <a:latin typeface="Source Sans Pro" panose="020B0503030403020204" pitchFamily="34" charset="0"/>
              </a:rPr>
              <a:t> to move between slides.</a:t>
            </a:r>
            <a:r>
              <a:rPr lang="en-US" dirty="0"/>
              <a:t/>
            </a:r>
            <a:br>
              <a:rPr lang="en-US" dirty="0"/>
            </a:br>
            <a:endParaRPr lang="en-US" dirty="0"/>
          </a:p>
        </p:txBody>
      </p:sp>
      <p:pic>
        <p:nvPicPr>
          <p:cNvPr id="31746" name="Picture 2" descr="Subtle transitions">
            <a:extLst>
              <a:ext uri="{FF2B5EF4-FFF2-40B4-BE49-F238E27FC236}">
                <a16:creationId xmlns:a16="http://schemas.microsoft.com/office/drawing/2014/main" id="{CEB80CDC-FC4A-3180-6553-5BAF02E4E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9130" y="1553736"/>
            <a:ext cx="5714391" cy="115503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A9E27E0-E262-2D89-EED0-7D24DBFC4553}"/>
              </a:ext>
            </a:extLst>
          </p:cNvPr>
          <p:cNvSpPr txBox="1"/>
          <p:nvPr/>
        </p:nvSpPr>
        <p:spPr>
          <a:xfrm>
            <a:off x="0" y="2665618"/>
            <a:ext cx="6129130" cy="1754326"/>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Exciting: </a:t>
            </a:r>
            <a:r>
              <a:rPr lang="en-US" b="0" i="0" dirty="0">
                <a:solidFill>
                  <a:srgbClr val="4E4E4E"/>
                </a:solidFill>
                <a:effectLst/>
                <a:latin typeface="Source Sans Pro" panose="020B0503030403020204" pitchFamily="34" charset="0"/>
              </a:rPr>
              <a:t>These use more </a:t>
            </a:r>
            <a:r>
              <a:rPr lang="en-US" b="1" i="0" dirty="0">
                <a:solidFill>
                  <a:srgbClr val="4E4E4E"/>
                </a:solidFill>
                <a:effectLst/>
                <a:latin typeface="Source Sans Pro" panose="020B0503030403020204" pitchFamily="34" charset="0"/>
              </a:rPr>
              <a:t>complex animations</a:t>
            </a:r>
            <a:r>
              <a:rPr lang="en-US" b="0" i="0" dirty="0">
                <a:solidFill>
                  <a:srgbClr val="4E4E4E"/>
                </a:solidFill>
                <a:effectLst/>
                <a:latin typeface="Source Sans Pro" panose="020B0503030403020204" pitchFamily="34" charset="0"/>
              </a:rPr>
              <a:t> to transition between slides. While they're more visually interesting than </a:t>
            </a:r>
            <a:r>
              <a:rPr lang="en-US" b="1" i="0" dirty="0">
                <a:solidFill>
                  <a:srgbClr val="4E4E4E"/>
                </a:solidFill>
                <a:effectLst/>
                <a:latin typeface="Source Sans Pro" panose="020B0503030403020204" pitchFamily="34" charset="0"/>
              </a:rPr>
              <a:t>Subtle</a:t>
            </a:r>
            <a:r>
              <a:rPr lang="en-US" b="0" i="0" dirty="0">
                <a:solidFill>
                  <a:srgbClr val="4E4E4E"/>
                </a:solidFill>
                <a:effectLst/>
                <a:latin typeface="Source Sans Pro" panose="020B0503030403020204" pitchFamily="34" charset="0"/>
              </a:rPr>
              <a:t> transitions, adding too many can make your presentation look less professional. However, when used in moderation they can add a nice touch between important slides.</a:t>
            </a:r>
            <a:endParaRPr lang="en-US" dirty="0"/>
          </a:p>
        </p:txBody>
      </p:sp>
      <p:sp>
        <p:nvSpPr>
          <p:cNvPr id="14" name="TextBox 13">
            <a:extLst>
              <a:ext uri="{FF2B5EF4-FFF2-40B4-BE49-F238E27FC236}">
                <a16:creationId xmlns:a16="http://schemas.microsoft.com/office/drawing/2014/main" id="{D73B8D3E-D605-F15A-DB83-89E609F2E442}"/>
              </a:ext>
            </a:extLst>
          </p:cNvPr>
          <p:cNvSpPr txBox="1"/>
          <p:nvPr/>
        </p:nvSpPr>
        <p:spPr>
          <a:xfrm>
            <a:off x="0" y="4419944"/>
            <a:ext cx="6129130" cy="1754326"/>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Dynamic Content: </a:t>
            </a:r>
            <a:r>
              <a:rPr lang="en-US" b="0" i="0" dirty="0">
                <a:solidFill>
                  <a:srgbClr val="4E4E4E"/>
                </a:solidFill>
                <a:effectLst/>
                <a:latin typeface="Source Sans Pro" panose="020B0503030403020204" pitchFamily="34" charset="0"/>
              </a:rPr>
              <a:t>If you're transitioning between two slides that use similar </a:t>
            </a:r>
            <a:r>
              <a:rPr lang="en-US" b="1" i="0" dirty="0">
                <a:solidFill>
                  <a:srgbClr val="4E4E4E"/>
                </a:solidFill>
                <a:effectLst/>
                <a:latin typeface="Source Sans Pro" panose="020B0503030403020204" pitchFamily="34" charset="0"/>
              </a:rPr>
              <a:t>slide</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layouts</a:t>
            </a:r>
            <a:r>
              <a:rPr lang="en-US" b="0" i="0" dirty="0">
                <a:solidFill>
                  <a:srgbClr val="4E4E4E"/>
                </a:solidFill>
                <a:effectLst/>
                <a:latin typeface="Source Sans Pro" panose="020B0503030403020204" pitchFamily="34" charset="0"/>
              </a:rPr>
              <a:t>, dynamic transitions will move only the </a:t>
            </a:r>
            <a:r>
              <a:rPr lang="en-US" b="1" i="0" dirty="0">
                <a:solidFill>
                  <a:srgbClr val="4E4E4E"/>
                </a:solidFill>
                <a:effectLst/>
                <a:latin typeface="Source Sans Pro" panose="020B0503030403020204" pitchFamily="34" charset="0"/>
              </a:rPr>
              <a:t>placeholders</a:t>
            </a:r>
            <a:r>
              <a:rPr lang="en-US" b="0" i="0" dirty="0">
                <a:solidFill>
                  <a:srgbClr val="4E4E4E"/>
                </a:solidFill>
                <a:effectLst/>
                <a:latin typeface="Source Sans Pro" panose="020B0503030403020204" pitchFamily="34" charset="0"/>
              </a:rPr>
              <a:t>, not the slides themselves. When used correctly, dynamic transitions can help </a:t>
            </a:r>
            <a:r>
              <a:rPr lang="en-US" b="1" i="0" dirty="0">
                <a:solidFill>
                  <a:srgbClr val="4E4E4E"/>
                </a:solidFill>
                <a:effectLst/>
                <a:latin typeface="Source Sans Pro" panose="020B0503030403020204" pitchFamily="34" charset="0"/>
              </a:rPr>
              <a:t>unify</a:t>
            </a:r>
            <a:r>
              <a:rPr lang="en-US" b="0" i="0" dirty="0">
                <a:solidFill>
                  <a:srgbClr val="4E4E4E"/>
                </a:solidFill>
                <a:effectLst/>
                <a:latin typeface="Source Sans Pro" panose="020B0503030403020204" pitchFamily="34" charset="0"/>
              </a:rPr>
              <a:t> your slides and add a further level of polish to your presentation.</a:t>
            </a:r>
            <a:endParaRPr lang="en-US" dirty="0"/>
          </a:p>
        </p:txBody>
      </p:sp>
      <p:pic>
        <p:nvPicPr>
          <p:cNvPr id="31748" name="Picture 4" descr="Exciting transitions">
            <a:extLst>
              <a:ext uri="{FF2B5EF4-FFF2-40B4-BE49-F238E27FC236}">
                <a16:creationId xmlns:a16="http://schemas.microsoft.com/office/drawing/2014/main" id="{37B5A5B6-5853-8CCE-EDD4-76C62E4D57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40718"/>
            <a:ext cx="5747521" cy="2122565"/>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Dynamic transitions">
            <a:extLst>
              <a:ext uri="{FF2B5EF4-FFF2-40B4-BE49-F238E27FC236}">
                <a16:creationId xmlns:a16="http://schemas.microsoft.com/office/drawing/2014/main" id="{EAC4E888-CD53-3602-D90A-9A59964AE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9130" y="5295230"/>
            <a:ext cx="5747521" cy="77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205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About transitions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8600661" cy="461665"/>
          </a:xfrm>
          <a:prstGeom prst="rect">
            <a:avLst/>
          </a:prstGeom>
          <a:solidFill>
            <a:srgbClr val="00608B"/>
          </a:solidFill>
        </p:spPr>
        <p:txBody>
          <a:bodyPr wrap="square">
            <a:spAutoFit/>
          </a:bodyPr>
          <a:lstStyle/>
          <a:p>
            <a:pPr algn="ctr" fontAlgn="base"/>
            <a:r>
              <a:rPr lang="en-US" sz="2400" b="1" i="0" dirty="0">
                <a:solidFill>
                  <a:schemeClr val="bg1"/>
                </a:solidFill>
                <a:effectLst/>
                <a:latin typeface="Source Sans Pro" panose="020B0503030403020204" pitchFamily="34" charset="0"/>
              </a:rPr>
              <a:t>To apply a transition</a:t>
            </a:r>
          </a:p>
        </p:txBody>
      </p:sp>
      <p:sp>
        <p:nvSpPr>
          <p:cNvPr id="6" name="TextBox 5">
            <a:extLst>
              <a:ext uri="{FF2B5EF4-FFF2-40B4-BE49-F238E27FC236}">
                <a16:creationId xmlns:a16="http://schemas.microsoft.com/office/drawing/2014/main" id="{25C364A8-80CE-BC34-B333-BB08DA53B69B}"/>
              </a:ext>
            </a:extLst>
          </p:cNvPr>
          <p:cNvSpPr txBox="1"/>
          <p:nvPr/>
        </p:nvSpPr>
        <p:spPr>
          <a:xfrm>
            <a:off x="0" y="1744174"/>
            <a:ext cx="6208642" cy="64633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desired slide</a:t>
            </a:r>
            <a:r>
              <a:rPr lang="en-US" b="0" i="0" dirty="0">
                <a:solidFill>
                  <a:srgbClr val="4E4E4E"/>
                </a:solidFill>
                <a:effectLst/>
                <a:latin typeface="Source Sans Pro" panose="020B0503030403020204" pitchFamily="34" charset="0"/>
              </a:rPr>
              <a:t> from the </a:t>
            </a:r>
            <a:r>
              <a:rPr lang="en-US" b="1" i="0" dirty="0">
                <a:solidFill>
                  <a:srgbClr val="4E4E4E"/>
                </a:solidFill>
                <a:effectLst/>
                <a:latin typeface="Source Sans Pro" panose="020B0503030403020204" pitchFamily="34" charset="0"/>
              </a:rPr>
              <a:t>Slide Navigation</a:t>
            </a:r>
            <a:r>
              <a:rPr lang="en-US" b="0" i="0" dirty="0">
                <a:solidFill>
                  <a:srgbClr val="4E4E4E"/>
                </a:solidFill>
                <a:effectLst/>
                <a:latin typeface="Source Sans Pro" panose="020B0503030403020204" pitchFamily="34" charset="0"/>
              </a:rPr>
              <a:t> pane. This is the slide that will appear </a:t>
            </a:r>
            <a:r>
              <a:rPr lang="en-US" b="1" i="0" dirty="0">
                <a:solidFill>
                  <a:srgbClr val="4E4E4E"/>
                </a:solidFill>
                <a:effectLst/>
                <a:latin typeface="Source Sans Pro" panose="020B0503030403020204" pitchFamily="34" charset="0"/>
              </a:rPr>
              <a:t>after</a:t>
            </a:r>
            <a:r>
              <a:rPr lang="en-US" b="0" i="0" dirty="0">
                <a:solidFill>
                  <a:srgbClr val="4E4E4E"/>
                </a:solidFill>
                <a:effectLst/>
                <a:latin typeface="Source Sans Pro" panose="020B0503030403020204" pitchFamily="34" charset="0"/>
              </a:rPr>
              <a:t> the transition.</a:t>
            </a:r>
            <a:endParaRPr lang="en-US" dirty="0"/>
          </a:p>
        </p:txBody>
      </p:sp>
      <p:pic>
        <p:nvPicPr>
          <p:cNvPr id="32770" name="Picture 2" descr="Selecting a slide">
            <a:extLst>
              <a:ext uri="{FF2B5EF4-FFF2-40B4-BE49-F238E27FC236}">
                <a16:creationId xmlns:a16="http://schemas.microsoft.com/office/drawing/2014/main" id="{BB7E1338-AED3-2EFA-5937-9B6FFCB7E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5615" y="847455"/>
            <a:ext cx="2819400" cy="30861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7CADF77-878B-E1BA-D534-578B13A095C5}"/>
              </a:ext>
            </a:extLst>
          </p:cNvPr>
          <p:cNvSpPr txBox="1"/>
          <p:nvPr/>
        </p:nvSpPr>
        <p:spPr>
          <a:xfrm>
            <a:off x="-1" y="2435450"/>
            <a:ext cx="6208642" cy="646331"/>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inherit"/>
              </a:rPr>
              <a:t>Click the </a:t>
            </a:r>
            <a:r>
              <a:rPr lang="en-US" b="1" i="0" dirty="0">
                <a:solidFill>
                  <a:srgbClr val="4E4E4E"/>
                </a:solidFill>
                <a:effectLst/>
                <a:latin typeface="inherit"/>
              </a:rPr>
              <a:t>Transitions</a:t>
            </a:r>
            <a:r>
              <a:rPr lang="en-US" b="0" i="0" dirty="0">
                <a:solidFill>
                  <a:srgbClr val="4E4E4E"/>
                </a:solidFill>
                <a:effectLst/>
                <a:latin typeface="inherit"/>
              </a:rPr>
              <a:t> tab, then locate the </a:t>
            </a:r>
            <a:r>
              <a:rPr lang="en-US" b="1" i="0" dirty="0">
                <a:solidFill>
                  <a:srgbClr val="4E4E4E"/>
                </a:solidFill>
                <a:effectLst/>
                <a:latin typeface="inherit"/>
              </a:rPr>
              <a:t>Transition to This Slide</a:t>
            </a:r>
            <a:r>
              <a:rPr lang="en-US" b="0" i="0" dirty="0">
                <a:solidFill>
                  <a:srgbClr val="4E4E4E"/>
                </a:solidFill>
                <a:effectLst/>
                <a:latin typeface="inherit"/>
              </a:rPr>
              <a:t> group. By default, </a:t>
            </a:r>
            <a:r>
              <a:rPr lang="en-US" b="1" i="0" dirty="0">
                <a:solidFill>
                  <a:srgbClr val="4E4E4E"/>
                </a:solidFill>
                <a:effectLst/>
                <a:latin typeface="inherit"/>
              </a:rPr>
              <a:t>None</a:t>
            </a:r>
            <a:r>
              <a:rPr lang="en-US" b="0" i="0" dirty="0">
                <a:solidFill>
                  <a:srgbClr val="4E4E4E"/>
                </a:solidFill>
                <a:effectLst/>
                <a:latin typeface="inherit"/>
              </a:rPr>
              <a:t> is applied to each slide.</a:t>
            </a:r>
          </a:p>
        </p:txBody>
      </p:sp>
      <p:sp>
        <p:nvSpPr>
          <p:cNvPr id="10" name="TextBox 9">
            <a:extLst>
              <a:ext uri="{FF2B5EF4-FFF2-40B4-BE49-F238E27FC236}">
                <a16:creationId xmlns:a16="http://schemas.microsoft.com/office/drawing/2014/main" id="{36759C15-2271-86FE-E15E-A4F74477B0B9}"/>
              </a:ext>
            </a:extLst>
          </p:cNvPr>
          <p:cNvSpPr txBox="1"/>
          <p:nvPr/>
        </p:nvSpPr>
        <p:spPr>
          <a:xfrm>
            <a:off x="-1" y="3126726"/>
            <a:ext cx="6208642"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More</a:t>
            </a:r>
            <a:r>
              <a:rPr lang="en-US" b="0" i="0" dirty="0">
                <a:solidFill>
                  <a:srgbClr val="4E4E4E"/>
                </a:solidFill>
                <a:effectLst/>
                <a:latin typeface="Source Sans Pro" panose="020B0503030403020204" pitchFamily="34" charset="0"/>
              </a:rPr>
              <a:t> drop-down arrow to display all transitions.</a:t>
            </a:r>
            <a:endParaRPr lang="en-US" dirty="0"/>
          </a:p>
        </p:txBody>
      </p:sp>
      <p:pic>
        <p:nvPicPr>
          <p:cNvPr id="32772" name="Picture 4" descr="Clicking the More drop-down arrow">
            <a:extLst>
              <a:ext uri="{FF2B5EF4-FFF2-40B4-BE49-F238E27FC236}">
                <a16:creationId xmlns:a16="http://schemas.microsoft.com/office/drawing/2014/main" id="{29A6C36D-2C5A-D114-05F4-66BA3ADE7A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740" y="3541003"/>
            <a:ext cx="6010275" cy="11049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DB4CA02-1679-7A6A-33D6-A7A3025B0FEC}"/>
              </a:ext>
            </a:extLst>
          </p:cNvPr>
          <p:cNvSpPr txBox="1"/>
          <p:nvPr/>
        </p:nvSpPr>
        <p:spPr>
          <a:xfrm>
            <a:off x="0" y="4690848"/>
            <a:ext cx="5764696" cy="92333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a</a:t>
            </a:r>
            <a:r>
              <a:rPr lang="en-US" b="1" i="0" dirty="0">
                <a:solidFill>
                  <a:srgbClr val="4E4E4E"/>
                </a:solidFill>
                <a:effectLst/>
                <a:latin typeface="Source Sans Pro" panose="020B0503030403020204" pitchFamily="34" charset="0"/>
              </a:rPr>
              <a:t> transition </a:t>
            </a:r>
            <a:r>
              <a:rPr lang="en-US" b="0" i="0" dirty="0">
                <a:solidFill>
                  <a:srgbClr val="4E4E4E"/>
                </a:solidFill>
                <a:effectLst/>
                <a:latin typeface="Source Sans Pro" panose="020B0503030403020204" pitchFamily="34" charset="0"/>
              </a:rPr>
              <a:t>to apply it to the selected slide. This will automatically preview the transition.</a:t>
            </a:r>
            <a:r>
              <a:rPr lang="en-US" dirty="0"/>
              <a:t/>
            </a:r>
            <a:br>
              <a:rPr lang="en-US" dirty="0"/>
            </a:br>
            <a:endParaRPr lang="en-US" dirty="0"/>
          </a:p>
        </p:txBody>
      </p:sp>
      <p:pic>
        <p:nvPicPr>
          <p:cNvPr id="32774" name="Picture 6" descr="Selecting a transition">
            <a:extLst>
              <a:ext uri="{FF2B5EF4-FFF2-40B4-BE49-F238E27FC236}">
                <a16:creationId xmlns:a16="http://schemas.microsoft.com/office/drawing/2014/main" id="{81ED1021-4D0C-3820-4DEF-06207C73F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5615" y="4093453"/>
            <a:ext cx="3951011" cy="2713766"/>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Right 12">
            <a:extLst>
              <a:ext uri="{FF2B5EF4-FFF2-40B4-BE49-F238E27FC236}">
                <a16:creationId xmlns:a16="http://schemas.microsoft.com/office/drawing/2014/main" id="{04382D86-2378-B012-D80E-48CBFDCFB272}"/>
              </a:ext>
            </a:extLst>
          </p:cNvPr>
          <p:cNvSpPr/>
          <p:nvPr/>
        </p:nvSpPr>
        <p:spPr>
          <a:xfrm>
            <a:off x="5877869" y="4645903"/>
            <a:ext cx="907746"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9934C18B-F827-48BE-6BA6-45F8BFCD2B99}"/>
              </a:ext>
            </a:extLst>
          </p:cNvPr>
          <p:cNvSpPr/>
          <p:nvPr/>
        </p:nvSpPr>
        <p:spPr>
          <a:xfrm>
            <a:off x="5877869" y="1726338"/>
            <a:ext cx="907746" cy="44994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844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About transitions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9263271" cy="461665"/>
          </a:xfrm>
          <a:prstGeom prst="rect">
            <a:avLst/>
          </a:prstGeom>
          <a:solidFill>
            <a:srgbClr val="00608B"/>
          </a:solidFill>
        </p:spPr>
        <p:txBody>
          <a:bodyPr wrap="square">
            <a:spAutoFit/>
          </a:bodyPr>
          <a:lstStyle/>
          <a:p>
            <a:pPr algn="ctr" fontAlgn="base"/>
            <a:r>
              <a:rPr lang="en-US" sz="2400" b="1" i="0" dirty="0">
                <a:solidFill>
                  <a:schemeClr val="bg1"/>
                </a:solidFill>
                <a:effectLst/>
                <a:latin typeface="Source Sans Pro" panose="020B0503030403020204" pitchFamily="34" charset="0"/>
              </a:rPr>
              <a:t>To apply a transition</a:t>
            </a:r>
          </a:p>
        </p:txBody>
      </p:sp>
      <p:sp>
        <p:nvSpPr>
          <p:cNvPr id="4" name="TextBox 3">
            <a:extLst>
              <a:ext uri="{FF2B5EF4-FFF2-40B4-BE49-F238E27FC236}">
                <a16:creationId xmlns:a16="http://schemas.microsoft.com/office/drawing/2014/main" id="{9B00F799-2583-E048-F67C-8BE6C51CCB22}"/>
              </a:ext>
            </a:extLst>
          </p:cNvPr>
          <p:cNvSpPr txBox="1"/>
          <p:nvPr/>
        </p:nvSpPr>
        <p:spPr>
          <a:xfrm>
            <a:off x="414131" y="1838236"/>
            <a:ext cx="6208642" cy="1200329"/>
          </a:xfrm>
          <a:prstGeom prst="rect">
            <a:avLst/>
          </a:prstGeom>
          <a:noFill/>
        </p:spPr>
        <p:txBody>
          <a:bodyPr wrap="square">
            <a:spAutoFit/>
          </a:bodyPr>
          <a:lstStyle/>
          <a:p>
            <a:r>
              <a:rPr lang="en-US" b="0" i="0">
                <a:solidFill>
                  <a:srgbClr val="4E4E4E"/>
                </a:solidFill>
                <a:effectLst/>
                <a:latin typeface="Source Sans Pro" panose="020B0503030403020204" pitchFamily="34" charset="0"/>
              </a:rPr>
              <a:t>You can use the </a:t>
            </a:r>
            <a:r>
              <a:rPr lang="en-US" b="1" i="0">
                <a:solidFill>
                  <a:srgbClr val="4E4E4E"/>
                </a:solidFill>
                <a:effectLst/>
                <a:latin typeface="Source Sans Pro" panose="020B0503030403020204" pitchFamily="34" charset="0"/>
              </a:rPr>
              <a:t>Apply To All</a:t>
            </a:r>
            <a:r>
              <a:rPr lang="en-US" b="0" i="0">
                <a:solidFill>
                  <a:srgbClr val="4E4E4E"/>
                </a:solidFill>
                <a:effectLst/>
                <a:latin typeface="Source Sans Pro" panose="020B0503030403020204" pitchFamily="34" charset="0"/>
              </a:rPr>
              <a:t> command in the </a:t>
            </a:r>
            <a:r>
              <a:rPr lang="en-US" b="1" i="0">
                <a:solidFill>
                  <a:srgbClr val="4E4E4E"/>
                </a:solidFill>
                <a:effectLst/>
                <a:latin typeface="Source Sans Pro" panose="020B0503030403020204" pitchFamily="34" charset="0"/>
              </a:rPr>
              <a:t>Timing</a:t>
            </a:r>
            <a:r>
              <a:rPr lang="en-US" b="0" i="0">
                <a:solidFill>
                  <a:srgbClr val="4E4E4E"/>
                </a:solidFill>
                <a:effectLst/>
                <a:latin typeface="Source Sans Pro" panose="020B0503030403020204" pitchFamily="34" charset="0"/>
              </a:rPr>
              <a:t> group to apply the same transition to all slides in your presentation. </a:t>
            </a:r>
            <a:r>
              <a:rPr lang="en-US" b="0" i="0" dirty="0">
                <a:solidFill>
                  <a:srgbClr val="4E4E4E"/>
                </a:solidFill>
                <a:effectLst/>
                <a:latin typeface="Source Sans Pro" panose="020B0503030403020204" pitchFamily="34" charset="0"/>
              </a:rPr>
              <a:t>Keep in mind that this will modify any other transitions you've applied.</a:t>
            </a:r>
            <a:endParaRPr lang="en-US" dirty="0"/>
          </a:p>
        </p:txBody>
      </p:sp>
      <p:pic>
        <p:nvPicPr>
          <p:cNvPr id="33794" name="Picture 2" descr="Applying the same transition to all slides">
            <a:extLst>
              <a:ext uri="{FF2B5EF4-FFF2-40B4-BE49-F238E27FC236}">
                <a16:creationId xmlns:a16="http://schemas.microsoft.com/office/drawing/2014/main" id="{6BFDF7E6-BA96-78A6-9560-61224EFB35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2773" y="1838236"/>
            <a:ext cx="5248275" cy="11049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9BD8C77-3D1A-FC3A-39B2-D5BBEFC79518}"/>
              </a:ext>
            </a:extLst>
          </p:cNvPr>
          <p:cNvSpPr txBox="1"/>
          <p:nvPr/>
        </p:nvSpPr>
        <p:spPr>
          <a:xfrm>
            <a:off x="-2" y="3198167"/>
            <a:ext cx="9554819" cy="461665"/>
          </a:xfrm>
          <a:prstGeom prst="rect">
            <a:avLst/>
          </a:prstGeom>
          <a:solidFill>
            <a:srgbClr val="00608B"/>
          </a:solidFill>
        </p:spPr>
        <p:txBody>
          <a:bodyPr wrap="square">
            <a:spAutoFit/>
          </a:bodyPr>
          <a:lstStyle/>
          <a:p>
            <a:pPr algn="ctr" fontAlgn="base"/>
            <a:r>
              <a:rPr lang="en-US" sz="2400" b="1" i="0" dirty="0">
                <a:solidFill>
                  <a:schemeClr val="bg1"/>
                </a:solidFill>
                <a:effectLst/>
                <a:latin typeface="Source Sans Pro" panose="020B0503030403020204" pitchFamily="34" charset="0"/>
              </a:rPr>
              <a:t>To preview  a transition</a:t>
            </a:r>
          </a:p>
        </p:txBody>
      </p:sp>
      <p:sp>
        <p:nvSpPr>
          <p:cNvPr id="16" name="TextBox 15">
            <a:extLst>
              <a:ext uri="{FF2B5EF4-FFF2-40B4-BE49-F238E27FC236}">
                <a16:creationId xmlns:a16="http://schemas.microsoft.com/office/drawing/2014/main" id="{CAE94E0F-1E3A-34A1-76DB-579B9D17D8B5}"/>
              </a:ext>
            </a:extLst>
          </p:cNvPr>
          <p:cNvSpPr txBox="1"/>
          <p:nvPr/>
        </p:nvSpPr>
        <p:spPr>
          <a:xfrm>
            <a:off x="414131" y="3705060"/>
            <a:ext cx="7457660" cy="830997"/>
          </a:xfrm>
          <a:prstGeom prst="rect">
            <a:avLst/>
          </a:prstGeom>
          <a:noFill/>
        </p:spPr>
        <p:txBody>
          <a:bodyPr wrap="square">
            <a:spAutoFit/>
          </a:bodyPr>
          <a:lstStyle/>
          <a:p>
            <a:r>
              <a:rPr lang="en-US" sz="2400" b="0" i="0" dirty="0">
                <a:solidFill>
                  <a:srgbClr val="4E4E4E"/>
                </a:solidFill>
                <a:effectLst/>
                <a:latin typeface="Source Sans Pro" panose="020B0503030403020204" pitchFamily="34" charset="0"/>
              </a:rPr>
              <a:t>Click the </a:t>
            </a:r>
            <a:r>
              <a:rPr lang="en-US" sz="2400" b="1" i="0" dirty="0">
                <a:solidFill>
                  <a:srgbClr val="4E4E4E"/>
                </a:solidFill>
                <a:effectLst/>
                <a:latin typeface="Source Sans Pro" panose="020B0503030403020204" pitchFamily="34" charset="0"/>
              </a:rPr>
              <a:t>Preview</a:t>
            </a:r>
            <a:r>
              <a:rPr lang="en-US" sz="2400" b="0" i="0" dirty="0">
                <a:solidFill>
                  <a:srgbClr val="4E4E4E"/>
                </a:solidFill>
                <a:effectLst/>
                <a:latin typeface="Source Sans Pro" panose="020B0503030403020204" pitchFamily="34" charset="0"/>
              </a:rPr>
              <a:t> command on the </a:t>
            </a:r>
            <a:r>
              <a:rPr lang="en-US" sz="2400" b="1" i="0" dirty="0">
                <a:solidFill>
                  <a:srgbClr val="4E4E4E"/>
                </a:solidFill>
                <a:effectLst/>
                <a:latin typeface="Source Sans Pro" panose="020B0503030403020204" pitchFamily="34" charset="0"/>
              </a:rPr>
              <a:t>Transitions</a:t>
            </a:r>
            <a:r>
              <a:rPr lang="en-US" sz="2400" b="0" i="0" dirty="0">
                <a:solidFill>
                  <a:srgbClr val="4E4E4E"/>
                </a:solidFill>
                <a:effectLst/>
                <a:latin typeface="Source Sans Pro" panose="020B0503030403020204" pitchFamily="34" charset="0"/>
              </a:rPr>
              <a:t> tab.</a:t>
            </a:r>
            <a:r>
              <a:rPr lang="en-US" sz="2400" dirty="0"/>
              <a:t/>
            </a:r>
            <a:br>
              <a:rPr lang="en-US" sz="2400" dirty="0"/>
            </a:br>
            <a:endParaRPr lang="en-US" sz="2400" dirty="0"/>
          </a:p>
        </p:txBody>
      </p:sp>
      <p:sp>
        <p:nvSpPr>
          <p:cNvPr id="18" name="TextBox 17">
            <a:extLst>
              <a:ext uri="{FF2B5EF4-FFF2-40B4-BE49-F238E27FC236}">
                <a16:creationId xmlns:a16="http://schemas.microsoft.com/office/drawing/2014/main" id="{5B9B6AFD-F344-7303-D710-60D09A0AF145}"/>
              </a:ext>
            </a:extLst>
          </p:cNvPr>
          <p:cNvSpPr txBox="1"/>
          <p:nvPr/>
        </p:nvSpPr>
        <p:spPr>
          <a:xfrm>
            <a:off x="414131" y="5481935"/>
            <a:ext cx="4966253" cy="1200329"/>
          </a:xfrm>
          <a:prstGeom prst="rect">
            <a:avLst/>
          </a:prstGeom>
          <a:noFill/>
        </p:spPr>
        <p:txBody>
          <a:bodyPr wrap="square">
            <a:spAutoFit/>
          </a:bodyPr>
          <a:lstStyle/>
          <a:p>
            <a:r>
              <a:rPr lang="en-US" sz="2400" b="0" i="0" dirty="0">
                <a:solidFill>
                  <a:srgbClr val="4E4E4E"/>
                </a:solidFill>
                <a:effectLst/>
                <a:latin typeface="Source Sans Pro" panose="020B0503030403020204" pitchFamily="34" charset="0"/>
              </a:rPr>
              <a:t>Click the </a:t>
            </a:r>
            <a:r>
              <a:rPr lang="en-US" sz="2400" b="1" i="0" dirty="0">
                <a:solidFill>
                  <a:srgbClr val="4E4E4E"/>
                </a:solidFill>
                <a:effectLst/>
                <a:latin typeface="Source Sans Pro" panose="020B0503030403020204" pitchFamily="34" charset="0"/>
              </a:rPr>
              <a:t>Play Animations</a:t>
            </a:r>
            <a:r>
              <a:rPr lang="en-US" sz="2400" b="0" i="0" dirty="0">
                <a:solidFill>
                  <a:srgbClr val="4E4E4E"/>
                </a:solidFill>
                <a:effectLst/>
                <a:latin typeface="Source Sans Pro" panose="020B0503030403020204" pitchFamily="34" charset="0"/>
              </a:rPr>
              <a:t> command in the </a:t>
            </a:r>
            <a:r>
              <a:rPr lang="en-US" sz="2400" b="1" i="0" dirty="0">
                <a:solidFill>
                  <a:srgbClr val="4E4E4E"/>
                </a:solidFill>
                <a:effectLst/>
                <a:latin typeface="Source Sans Pro" panose="020B0503030403020204" pitchFamily="34" charset="0"/>
              </a:rPr>
              <a:t>Slide Navigation</a:t>
            </a:r>
            <a:r>
              <a:rPr lang="en-US" sz="2400" b="0" i="0" dirty="0">
                <a:solidFill>
                  <a:srgbClr val="4E4E4E"/>
                </a:solidFill>
                <a:effectLst/>
                <a:latin typeface="Source Sans Pro" panose="020B0503030403020204" pitchFamily="34" charset="0"/>
              </a:rPr>
              <a:t> pane.</a:t>
            </a:r>
            <a:r>
              <a:rPr lang="en-US" sz="2400" dirty="0"/>
              <a:t/>
            </a:r>
            <a:br>
              <a:rPr lang="en-US" sz="2400" dirty="0"/>
            </a:br>
            <a:endParaRPr lang="en-US" sz="2400" dirty="0"/>
          </a:p>
        </p:txBody>
      </p:sp>
      <p:pic>
        <p:nvPicPr>
          <p:cNvPr id="33796" name="Picture 4" descr="Clicking the Preview command">
            <a:extLst>
              <a:ext uri="{FF2B5EF4-FFF2-40B4-BE49-F238E27FC236}">
                <a16:creationId xmlns:a16="http://schemas.microsoft.com/office/drawing/2014/main" id="{ECE77C43-16AC-7CA1-2850-1DB42CD94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460" y="4230685"/>
            <a:ext cx="394335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Clicking the Play Animations command in the Slide Navigation pane">
            <a:extLst>
              <a:ext uri="{FF2B5EF4-FFF2-40B4-BE49-F238E27FC236}">
                <a16:creationId xmlns:a16="http://schemas.microsoft.com/office/drawing/2014/main" id="{80D651D5-4D26-C2B8-B93E-2E9B8F266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5023" y="4443889"/>
            <a:ext cx="2095500"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264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About transitions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8600661" cy="461665"/>
          </a:xfrm>
          <a:prstGeom prst="rect">
            <a:avLst/>
          </a:prstGeom>
          <a:solidFill>
            <a:srgbClr val="00608B"/>
          </a:solidFill>
        </p:spPr>
        <p:txBody>
          <a:bodyPr wrap="square">
            <a:spAutoFit/>
          </a:bodyPr>
          <a:lstStyle/>
          <a:p>
            <a:pPr algn="ctr" fontAlgn="base"/>
            <a:r>
              <a:rPr lang="en-US" sz="2400" b="1" i="0">
                <a:solidFill>
                  <a:schemeClr val="bg1"/>
                </a:solidFill>
                <a:effectLst/>
                <a:latin typeface="Source Sans Pro" panose="020B0503030403020204" pitchFamily="34" charset="0"/>
              </a:rPr>
              <a:t>Modifying transitions</a:t>
            </a:r>
            <a:endParaRPr lang="en-US" sz="2400" b="1" i="0"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04E7C0BD-A4D6-490E-87BA-8888B05C4031}"/>
              </a:ext>
            </a:extLst>
          </p:cNvPr>
          <p:cNvSpPr txBox="1"/>
          <p:nvPr/>
        </p:nvSpPr>
        <p:spPr>
          <a:xfrm>
            <a:off x="308114" y="1581764"/>
            <a:ext cx="6208642" cy="2585323"/>
          </a:xfrm>
          <a:prstGeom prst="rect">
            <a:avLst/>
          </a:prstGeom>
          <a:noFill/>
        </p:spPr>
        <p:txBody>
          <a:bodyPr wrap="square">
            <a:spAutoFit/>
          </a:bodyPr>
          <a:lstStyle/>
          <a:p>
            <a:pPr algn="l" fontAlgn="base"/>
            <a:r>
              <a:rPr lang="en-US" b="1" i="0" dirty="0">
                <a:solidFill>
                  <a:srgbClr val="4E4E4E"/>
                </a:solidFill>
                <a:effectLst/>
                <a:latin typeface="Source Sans Pro" panose="020B0503030403020204" pitchFamily="34" charset="0"/>
              </a:rPr>
              <a:t>To modify the transition effect:</a:t>
            </a:r>
          </a:p>
          <a:p>
            <a:pPr algn="l" fontAlgn="base"/>
            <a:r>
              <a:rPr lang="en-US" b="0" i="0" dirty="0">
                <a:solidFill>
                  <a:srgbClr val="4E4E4E"/>
                </a:solidFill>
                <a:effectLst/>
                <a:latin typeface="Source Sans Pro" panose="020B0503030403020204" pitchFamily="34" charset="0"/>
              </a:rPr>
              <a:t>You can quickly customize the look of a transition by changing its </a:t>
            </a:r>
            <a:r>
              <a:rPr lang="en-US" b="1" i="0" dirty="0">
                <a:solidFill>
                  <a:srgbClr val="4E4E4E"/>
                </a:solidFill>
                <a:effectLst/>
                <a:latin typeface="Source Sans Pro" panose="020B0503030403020204" pitchFamily="34" charset="0"/>
              </a:rPr>
              <a:t>direction</a:t>
            </a:r>
            <a:r>
              <a:rPr lang="en-US" b="0" i="0" dirty="0">
                <a:solidFill>
                  <a:srgbClr val="4E4E4E"/>
                </a:solidFill>
                <a:effectLst/>
                <a:latin typeface="Source Sans Pro" panose="020B0503030403020204" pitchFamily="34" charset="0"/>
              </a:rPr>
              <a:t>.</a:t>
            </a:r>
          </a:p>
          <a:p>
            <a:pPr marL="285750" indent="-285750" algn="l" fontAlgn="base">
              <a:buFont typeface="Arial" panose="020B0604020202020204" pitchFamily="34" charset="0"/>
              <a:buChar char="•"/>
            </a:pPr>
            <a:r>
              <a:rPr lang="en-US" b="0" i="0" dirty="0">
                <a:solidFill>
                  <a:srgbClr val="4E4E4E"/>
                </a:solidFill>
                <a:effectLst/>
                <a:latin typeface="inherit"/>
              </a:rPr>
              <a:t>Select the </a:t>
            </a:r>
            <a:r>
              <a:rPr lang="en-US" b="1" i="0" dirty="0">
                <a:solidFill>
                  <a:srgbClr val="4E4E4E"/>
                </a:solidFill>
                <a:effectLst/>
                <a:latin typeface="inherit"/>
              </a:rPr>
              <a:t>slide</a:t>
            </a:r>
            <a:r>
              <a:rPr lang="en-US" b="0" i="0" dirty="0">
                <a:solidFill>
                  <a:srgbClr val="4E4E4E"/>
                </a:solidFill>
                <a:effectLst/>
                <a:latin typeface="inherit"/>
              </a:rPr>
              <a:t> with the transition you want to modify.</a:t>
            </a:r>
          </a:p>
          <a:p>
            <a:pPr marL="285750" indent="-285750" algn="l" fontAlgn="base">
              <a:buFont typeface="Arial" panose="020B0604020202020204" pitchFamily="34" charset="0"/>
              <a:buChar char="•"/>
            </a:pPr>
            <a:r>
              <a:rPr lang="en-US" b="0" i="0" dirty="0">
                <a:solidFill>
                  <a:srgbClr val="4E4E4E"/>
                </a:solidFill>
                <a:effectLst/>
                <a:latin typeface="inherit"/>
              </a:rPr>
              <a:t>Click the </a:t>
            </a:r>
            <a:r>
              <a:rPr lang="en-US" b="1" i="0" dirty="0">
                <a:solidFill>
                  <a:srgbClr val="4E4E4E"/>
                </a:solidFill>
                <a:effectLst/>
                <a:latin typeface="inherit"/>
              </a:rPr>
              <a:t>Effect Options</a:t>
            </a:r>
            <a:r>
              <a:rPr lang="en-US" b="0" i="0" dirty="0">
                <a:solidFill>
                  <a:srgbClr val="4E4E4E"/>
                </a:solidFill>
                <a:effectLst/>
                <a:latin typeface="inherit"/>
              </a:rPr>
              <a:t> command and choose the desired option. These options will vary depending on the selected transition.</a:t>
            </a:r>
          </a:p>
          <a:p>
            <a:pPr marL="285750" indent="-285750" fontAlgn="base">
              <a:buFont typeface="Arial" panose="020B0604020202020204" pitchFamily="34" charset="0"/>
              <a:buChar char="•"/>
            </a:pPr>
            <a:r>
              <a:rPr lang="en-US" b="0" i="0" dirty="0">
                <a:solidFill>
                  <a:srgbClr val="4E4E4E"/>
                </a:solidFill>
                <a:effectLst/>
                <a:latin typeface="inherit"/>
              </a:rPr>
              <a:t>The transition will be </a:t>
            </a:r>
            <a:r>
              <a:rPr lang="en-US" b="1" i="0" dirty="0">
                <a:solidFill>
                  <a:srgbClr val="4E4E4E"/>
                </a:solidFill>
                <a:effectLst/>
                <a:latin typeface="inherit"/>
              </a:rPr>
              <a:t>modified</a:t>
            </a:r>
            <a:r>
              <a:rPr lang="en-US" b="0" i="0" dirty="0">
                <a:solidFill>
                  <a:srgbClr val="4E4E4E"/>
                </a:solidFill>
                <a:effectLst/>
                <a:latin typeface="inherit"/>
              </a:rPr>
              <a:t>, and a </a:t>
            </a:r>
            <a:r>
              <a:rPr lang="en-US" b="1" i="0" dirty="0">
                <a:solidFill>
                  <a:srgbClr val="4E4E4E"/>
                </a:solidFill>
                <a:effectLst/>
                <a:latin typeface="inherit"/>
              </a:rPr>
              <a:t>preview</a:t>
            </a:r>
            <a:r>
              <a:rPr lang="en-US" b="0" i="0" dirty="0">
                <a:solidFill>
                  <a:srgbClr val="4E4E4E"/>
                </a:solidFill>
                <a:effectLst/>
                <a:latin typeface="inherit"/>
              </a:rPr>
              <a:t> of the transition will appear.</a:t>
            </a:r>
          </a:p>
        </p:txBody>
      </p:sp>
      <p:pic>
        <p:nvPicPr>
          <p:cNvPr id="34818" name="Picture 2" descr="Modifying a transition effect">
            <a:extLst>
              <a:ext uri="{FF2B5EF4-FFF2-40B4-BE49-F238E27FC236}">
                <a16:creationId xmlns:a16="http://schemas.microsoft.com/office/drawing/2014/main" id="{35A8DFEA-FF51-2A21-D06F-28A14CFD5C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593" y="1581764"/>
            <a:ext cx="5248275" cy="27527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DB7F607-2984-5C5A-28A2-5AAC1D48868E}"/>
              </a:ext>
            </a:extLst>
          </p:cNvPr>
          <p:cNvSpPr txBox="1"/>
          <p:nvPr/>
        </p:nvSpPr>
        <p:spPr>
          <a:xfrm>
            <a:off x="8865703" y="935433"/>
            <a:ext cx="3327679" cy="646331"/>
          </a:xfrm>
          <a:prstGeom prst="rect">
            <a:avLst/>
          </a:prstGeom>
          <a:solidFill>
            <a:srgbClr val="00537C"/>
          </a:solidFill>
        </p:spPr>
        <p:txBody>
          <a:bodyPr wrap="square">
            <a:spAutoFit/>
          </a:bodyPr>
          <a:lstStyle/>
          <a:p>
            <a:pPr marL="285750" indent="-285750">
              <a:buFont typeface="Wingdings" panose="05000000000000000000" pitchFamily="2" charset="2"/>
              <a:buChar char="v"/>
            </a:pPr>
            <a:r>
              <a:rPr lang="en-US" b="0" i="0" dirty="0">
                <a:solidFill>
                  <a:schemeClr val="bg1"/>
                </a:solidFill>
                <a:effectLst/>
                <a:latin typeface="Source Sans Pro" panose="020B0503030403020204" pitchFamily="34" charset="0"/>
              </a:rPr>
              <a:t>Some transitions do not allow you to modify the direction.</a:t>
            </a:r>
            <a:endParaRPr lang="en-US" dirty="0">
              <a:solidFill>
                <a:schemeClr val="bg1"/>
              </a:solidFill>
            </a:endParaRPr>
          </a:p>
        </p:txBody>
      </p:sp>
      <p:sp>
        <p:nvSpPr>
          <p:cNvPr id="15" name="TextBox 14">
            <a:extLst>
              <a:ext uri="{FF2B5EF4-FFF2-40B4-BE49-F238E27FC236}">
                <a16:creationId xmlns:a16="http://schemas.microsoft.com/office/drawing/2014/main" id="{E8DF2E51-33B2-7BC2-AD99-112103AA65D6}"/>
              </a:ext>
            </a:extLst>
          </p:cNvPr>
          <p:cNvSpPr txBox="1"/>
          <p:nvPr/>
        </p:nvSpPr>
        <p:spPr>
          <a:xfrm>
            <a:off x="308114" y="4242156"/>
            <a:ext cx="6261652" cy="1754326"/>
          </a:xfrm>
          <a:prstGeom prst="rect">
            <a:avLst/>
          </a:prstGeom>
          <a:noFill/>
        </p:spPr>
        <p:txBody>
          <a:bodyPr wrap="square">
            <a:spAutoFit/>
          </a:bodyPr>
          <a:lstStyle/>
          <a:p>
            <a:pPr algn="l" fontAlgn="base"/>
            <a:r>
              <a:rPr lang="en-US" b="1" i="0" dirty="0">
                <a:solidFill>
                  <a:srgbClr val="4E4E4E"/>
                </a:solidFill>
                <a:effectLst/>
                <a:latin typeface="Source Sans Pro" panose="020B0503030403020204" pitchFamily="34" charset="0"/>
              </a:rPr>
              <a:t>To modify the transition duration:</a:t>
            </a:r>
          </a:p>
          <a:p>
            <a:pPr marL="285750" indent="-285750" algn="l" fontAlgn="base">
              <a:buFont typeface="Arial" panose="020B0604020202020204" pitchFamily="34" charset="0"/>
              <a:buChar char="•"/>
            </a:pPr>
            <a:r>
              <a:rPr lang="en-US" b="0" i="0" dirty="0">
                <a:solidFill>
                  <a:srgbClr val="4E4E4E"/>
                </a:solidFill>
                <a:effectLst/>
                <a:latin typeface="inherit"/>
              </a:rPr>
              <a:t>Select the </a:t>
            </a:r>
            <a:r>
              <a:rPr lang="en-US" b="1" i="0" dirty="0">
                <a:solidFill>
                  <a:srgbClr val="4E4E4E"/>
                </a:solidFill>
                <a:effectLst/>
                <a:latin typeface="inherit"/>
              </a:rPr>
              <a:t>slide</a:t>
            </a:r>
            <a:r>
              <a:rPr lang="en-US" b="0" i="0" dirty="0">
                <a:solidFill>
                  <a:srgbClr val="4E4E4E"/>
                </a:solidFill>
                <a:effectLst/>
                <a:latin typeface="inherit"/>
              </a:rPr>
              <a:t> with the transition you want to modify.</a:t>
            </a:r>
          </a:p>
          <a:p>
            <a:pPr marL="285750" indent="-285750" algn="l" fontAlgn="base">
              <a:buFont typeface="Arial" panose="020B0604020202020204" pitchFamily="34" charset="0"/>
              <a:buChar char="•"/>
            </a:pPr>
            <a:r>
              <a:rPr lang="en-US" b="0" i="0" dirty="0">
                <a:solidFill>
                  <a:srgbClr val="4E4E4E"/>
                </a:solidFill>
                <a:effectLst/>
                <a:latin typeface="inherit"/>
              </a:rPr>
              <a:t>In the </a:t>
            </a:r>
            <a:r>
              <a:rPr lang="en-US" b="1" i="0" dirty="0">
                <a:solidFill>
                  <a:srgbClr val="4E4E4E"/>
                </a:solidFill>
                <a:effectLst/>
                <a:latin typeface="inherit"/>
              </a:rPr>
              <a:t>Duration</a:t>
            </a:r>
            <a:r>
              <a:rPr lang="en-US" b="0" i="0" dirty="0">
                <a:solidFill>
                  <a:srgbClr val="4E4E4E"/>
                </a:solidFill>
                <a:effectLst/>
                <a:latin typeface="inherit"/>
              </a:rPr>
              <a:t> field in the </a:t>
            </a:r>
            <a:r>
              <a:rPr lang="en-US" b="1" i="0" dirty="0">
                <a:solidFill>
                  <a:srgbClr val="4E4E4E"/>
                </a:solidFill>
                <a:effectLst/>
                <a:latin typeface="inherit"/>
              </a:rPr>
              <a:t>Timing</a:t>
            </a:r>
            <a:r>
              <a:rPr lang="en-US" b="0" i="0" dirty="0">
                <a:solidFill>
                  <a:srgbClr val="4E4E4E"/>
                </a:solidFill>
                <a:effectLst/>
                <a:latin typeface="inherit"/>
              </a:rPr>
              <a:t> group, enter the </a:t>
            </a:r>
            <a:r>
              <a:rPr lang="en-US" b="1" i="0" dirty="0">
                <a:solidFill>
                  <a:srgbClr val="4E4E4E"/>
                </a:solidFill>
                <a:effectLst/>
                <a:latin typeface="inherit"/>
              </a:rPr>
              <a:t>desired time</a:t>
            </a:r>
            <a:r>
              <a:rPr lang="en-US" b="0" i="0" dirty="0">
                <a:solidFill>
                  <a:srgbClr val="4E4E4E"/>
                </a:solidFill>
                <a:effectLst/>
                <a:latin typeface="inherit"/>
              </a:rPr>
              <a:t> for the transition. In this example, we'll decrease the time to half a second—or 00.50—to make the transition </a:t>
            </a:r>
            <a:r>
              <a:rPr lang="en-US" b="1" i="0" dirty="0">
                <a:solidFill>
                  <a:srgbClr val="4E4E4E"/>
                </a:solidFill>
                <a:effectLst/>
                <a:latin typeface="inherit"/>
              </a:rPr>
              <a:t>faster</a:t>
            </a:r>
            <a:r>
              <a:rPr lang="en-US" b="0" i="0" dirty="0">
                <a:solidFill>
                  <a:srgbClr val="4E4E4E"/>
                </a:solidFill>
                <a:effectLst/>
                <a:latin typeface="inherit"/>
              </a:rPr>
              <a:t>.</a:t>
            </a:r>
          </a:p>
        </p:txBody>
      </p:sp>
      <p:pic>
        <p:nvPicPr>
          <p:cNvPr id="34820" name="Picture 4" descr="Modifying the transition duration">
            <a:extLst>
              <a:ext uri="{FF2B5EF4-FFF2-40B4-BE49-F238E27FC236}">
                <a16:creationId xmlns:a16="http://schemas.microsoft.com/office/drawing/2014/main" id="{2EFF1EE2-37C8-A7CA-9111-41EDB0479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066" y="5756414"/>
            <a:ext cx="3438525"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742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About transitions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6679097" cy="461665"/>
          </a:xfrm>
          <a:prstGeom prst="rect">
            <a:avLst/>
          </a:prstGeom>
          <a:solidFill>
            <a:srgbClr val="00608B"/>
          </a:solidFill>
        </p:spPr>
        <p:txBody>
          <a:bodyPr wrap="square">
            <a:spAutoFit/>
          </a:bodyPr>
          <a:lstStyle/>
          <a:p>
            <a:pPr algn="ctr" fontAlgn="base"/>
            <a:r>
              <a:rPr lang="en-US" sz="2400" b="1" i="0" dirty="0">
                <a:solidFill>
                  <a:schemeClr val="bg1"/>
                </a:solidFill>
                <a:effectLst/>
                <a:latin typeface="Source Sans Pro" panose="020B0503030403020204" pitchFamily="34" charset="0"/>
              </a:rPr>
              <a:t>To add sound</a:t>
            </a:r>
          </a:p>
        </p:txBody>
      </p:sp>
      <p:sp>
        <p:nvSpPr>
          <p:cNvPr id="6" name="TextBox 5">
            <a:extLst>
              <a:ext uri="{FF2B5EF4-FFF2-40B4-BE49-F238E27FC236}">
                <a16:creationId xmlns:a16="http://schemas.microsoft.com/office/drawing/2014/main" id="{58A3CCC1-B21E-C2D6-C2C1-D60B724ACEEF}"/>
              </a:ext>
            </a:extLst>
          </p:cNvPr>
          <p:cNvSpPr txBox="1"/>
          <p:nvPr/>
        </p:nvSpPr>
        <p:spPr>
          <a:xfrm>
            <a:off x="235226" y="1705714"/>
            <a:ext cx="6443870" cy="2308324"/>
          </a:xfrm>
          <a:prstGeom prst="rect">
            <a:avLst/>
          </a:prstGeom>
          <a:noFill/>
        </p:spPr>
        <p:txBody>
          <a:bodyPr wrap="square">
            <a:spAutoFit/>
          </a:bodyPr>
          <a:lstStyle/>
          <a:p>
            <a:pPr marL="285750" indent="-285750" algn="l" fontAlgn="base">
              <a:buFont typeface="Arial" panose="020B0604020202020204" pitchFamily="34" charset="0"/>
              <a:buChar char="•"/>
            </a:pPr>
            <a:r>
              <a:rPr lang="en-US" sz="2400" b="0" i="0" dirty="0">
                <a:solidFill>
                  <a:srgbClr val="4E4E4E"/>
                </a:solidFill>
                <a:effectLst/>
                <a:latin typeface="inherit"/>
              </a:rPr>
              <a:t>Select the </a:t>
            </a:r>
            <a:r>
              <a:rPr lang="en-US" sz="2400" b="1" i="0" dirty="0">
                <a:solidFill>
                  <a:srgbClr val="4E4E4E"/>
                </a:solidFill>
                <a:effectLst/>
                <a:latin typeface="inherit"/>
              </a:rPr>
              <a:t>slide</a:t>
            </a:r>
            <a:r>
              <a:rPr lang="en-US" sz="2400" b="0" i="0" dirty="0">
                <a:solidFill>
                  <a:srgbClr val="4E4E4E"/>
                </a:solidFill>
                <a:effectLst/>
                <a:latin typeface="inherit"/>
              </a:rPr>
              <a:t> with the transition you want to modify.</a:t>
            </a:r>
          </a:p>
          <a:p>
            <a:pPr marL="285750" indent="-285750" algn="l" fontAlgn="base">
              <a:buFont typeface="Arial" panose="020B0604020202020204" pitchFamily="34" charset="0"/>
              <a:buChar char="•"/>
            </a:pPr>
            <a:r>
              <a:rPr lang="en-US" sz="2400" b="0" i="0" dirty="0">
                <a:solidFill>
                  <a:srgbClr val="4E4E4E"/>
                </a:solidFill>
                <a:effectLst/>
                <a:latin typeface="inherit"/>
              </a:rPr>
              <a:t>Click the</a:t>
            </a:r>
            <a:r>
              <a:rPr lang="en-US" sz="2400" b="1" i="0" dirty="0">
                <a:solidFill>
                  <a:srgbClr val="4E4E4E"/>
                </a:solidFill>
                <a:effectLst/>
                <a:latin typeface="inherit"/>
              </a:rPr>
              <a:t> Sound</a:t>
            </a:r>
            <a:r>
              <a:rPr lang="en-US" sz="2400" b="0" i="0" dirty="0">
                <a:solidFill>
                  <a:srgbClr val="4E4E4E"/>
                </a:solidFill>
                <a:effectLst/>
                <a:latin typeface="inherit"/>
              </a:rPr>
              <a:t> drop-down menu in the </a:t>
            </a:r>
            <a:r>
              <a:rPr lang="en-US" sz="2400" b="1" i="0" dirty="0">
                <a:solidFill>
                  <a:srgbClr val="4E4E4E"/>
                </a:solidFill>
                <a:effectLst/>
                <a:latin typeface="inherit"/>
              </a:rPr>
              <a:t>Timing</a:t>
            </a:r>
            <a:r>
              <a:rPr lang="en-US" sz="2400" b="0" i="0" dirty="0">
                <a:solidFill>
                  <a:srgbClr val="4E4E4E"/>
                </a:solidFill>
                <a:effectLst/>
                <a:latin typeface="inherit"/>
              </a:rPr>
              <a:t> group.</a:t>
            </a:r>
          </a:p>
          <a:p>
            <a:pPr marL="285750" indent="-285750" algn="l" fontAlgn="base">
              <a:buFont typeface="Arial" panose="020B0604020202020204" pitchFamily="34" charset="0"/>
              <a:buChar char="•"/>
            </a:pPr>
            <a:r>
              <a:rPr lang="en-US" sz="2400" b="0" i="0" dirty="0">
                <a:solidFill>
                  <a:srgbClr val="4E4E4E"/>
                </a:solidFill>
                <a:effectLst/>
                <a:latin typeface="inherit"/>
              </a:rPr>
              <a:t>Click a </a:t>
            </a:r>
            <a:r>
              <a:rPr lang="en-US" sz="2400" b="1" i="0" dirty="0">
                <a:solidFill>
                  <a:srgbClr val="4E4E4E"/>
                </a:solidFill>
                <a:effectLst/>
                <a:latin typeface="inherit"/>
              </a:rPr>
              <a:t>sound</a:t>
            </a:r>
            <a:r>
              <a:rPr lang="en-US" sz="2400" b="0" i="0" dirty="0">
                <a:solidFill>
                  <a:srgbClr val="4E4E4E"/>
                </a:solidFill>
                <a:effectLst/>
                <a:latin typeface="inherit"/>
              </a:rPr>
              <a:t> to apply it to the selected slide, then preview the transition to hear the sound.</a:t>
            </a:r>
          </a:p>
        </p:txBody>
      </p:sp>
      <p:pic>
        <p:nvPicPr>
          <p:cNvPr id="35842" name="Picture 2" descr="Adding a sound to a transition">
            <a:extLst>
              <a:ext uri="{FF2B5EF4-FFF2-40B4-BE49-F238E27FC236}">
                <a16:creationId xmlns:a16="http://schemas.microsoft.com/office/drawing/2014/main" id="{44CFBE1A-B9C4-70C3-76E8-BE39EB89B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1399" y="1705714"/>
            <a:ext cx="2828925" cy="46386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2ACBADD-1D3E-24C0-98A1-9AF5A2AE58B0}"/>
              </a:ext>
            </a:extLst>
          </p:cNvPr>
          <p:cNvSpPr txBox="1"/>
          <p:nvPr/>
        </p:nvSpPr>
        <p:spPr>
          <a:xfrm>
            <a:off x="646289" y="4267200"/>
            <a:ext cx="5940041" cy="1200329"/>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1" i="0">
                <a:solidFill>
                  <a:srgbClr val="4E4E4E"/>
                </a:solidFill>
                <a:effectLst/>
                <a:latin typeface="Source Sans Pro" panose="020B0503030403020204" pitchFamily="34" charset="0"/>
              </a:rPr>
              <a:t>Sounds are best used in moderation. Applying a sound between every slide could become overwhelming or even annoying to an audience when presenting your slide show.</a:t>
            </a:r>
            <a:endParaRPr lang="en-US" b="1" dirty="0"/>
          </a:p>
        </p:txBody>
      </p:sp>
    </p:spTree>
    <p:extLst>
      <p:ext uri="{BB962C8B-B14F-4D97-AF65-F5344CB8AC3E}">
        <p14:creationId xmlns:p14="http://schemas.microsoft.com/office/powerpoint/2010/main" val="3784677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C1836B-B80E-45BB-79BD-7E792DAF2E15}"/>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About transitions (Cont.) </a:t>
            </a:r>
          </a:p>
        </p:txBody>
      </p:sp>
      <p:sp>
        <p:nvSpPr>
          <p:cNvPr id="5" name="TextBox 4">
            <a:extLst>
              <a:ext uri="{FF2B5EF4-FFF2-40B4-BE49-F238E27FC236}">
                <a16:creationId xmlns:a16="http://schemas.microsoft.com/office/drawing/2014/main" id="{DC83CAB7-5135-80CE-2167-AB07084A45CD}"/>
              </a:ext>
            </a:extLst>
          </p:cNvPr>
          <p:cNvSpPr txBox="1"/>
          <p:nvPr/>
        </p:nvSpPr>
        <p:spPr>
          <a:xfrm>
            <a:off x="-1" y="914398"/>
            <a:ext cx="6679097" cy="461665"/>
          </a:xfrm>
          <a:prstGeom prst="rect">
            <a:avLst/>
          </a:prstGeom>
          <a:solidFill>
            <a:srgbClr val="00608B"/>
          </a:solidFill>
        </p:spPr>
        <p:txBody>
          <a:bodyPr wrap="square">
            <a:spAutoFit/>
          </a:bodyPr>
          <a:lstStyle/>
          <a:p>
            <a:pPr algn="ctr" fontAlgn="base"/>
            <a:r>
              <a:rPr lang="en-US" sz="2400" b="1" i="0">
                <a:solidFill>
                  <a:schemeClr val="bg1"/>
                </a:solidFill>
                <a:effectLst/>
                <a:latin typeface="Source Sans Pro" panose="020B0503030403020204" pitchFamily="34" charset="0"/>
              </a:rPr>
              <a:t>To remove a transition</a:t>
            </a:r>
            <a:endParaRPr lang="en-US" sz="2400" b="1" i="0" dirty="0">
              <a:solidFill>
                <a:schemeClr val="bg1"/>
              </a:solidFill>
              <a:effectLst/>
              <a:latin typeface="Source Sans Pro" panose="020B0503030403020204" pitchFamily="34" charset="0"/>
            </a:endParaRPr>
          </a:p>
        </p:txBody>
      </p:sp>
      <p:sp>
        <p:nvSpPr>
          <p:cNvPr id="6" name="TextBox 5">
            <a:extLst>
              <a:ext uri="{FF2B5EF4-FFF2-40B4-BE49-F238E27FC236}">
                <a16:creationId xmlns:a16="http://schemas.microsoft.com/office/drawing/2014/main" id="{58A3CCC1-B21E-C2D6-C2C1-D60B724ACEEF}"/>
              </a:ext>
            </a:extLst>
          </p:cNvPr>
          <p:cNvSpPr txBox="1"/>
          <p:nvPr/>
        </p:nvSpPr>
        <p:spPr>
          <a:xfrm>
            <a:off x="235226" y="1716727"/>
            <a:ext cx="6443870" cy="1569660"/>
          </a:xfrm>
          <a:prstGeom prst="rect">
            <a:avLst/>
          </a:prstGeom>
          <a:noFill/>
        </p:spPr>
        <p:txBody>
          <a:bodyPr wrap="square">
            <a:spAutoFit/>
          </a:bodyPr>
          <a:lstStyle/>
          <a:p>
            <a:pPr marL="342900" indent="-342900" algn="l" fontAlgn="base">
              <a:buFont typeface="Arial" panose="020B0604020202020204" pitchFamily="34" charset="0"/>
              <a:buChar char="•"/>
            </a:pPr>
            <a:r>
              <a:rPr lang="en-US" sz="2400" b="0" i="0" dirty="0">
                <a:solidFill>
                  <a:srgbClr val="4E4E4E"/>
                </a:solidFill>
                <a:effectLst/>
                <a:latin typeface="inherit"/>
              </a:rPr>
              <a:t>Select the </a:t>
            </a:r>
            <a:r>
              <a:rPr lang="en-US" sz="2400" b="1" i="0" dirty="0">
                <a:solidFill>
                  <a:srgbClr val="4E4E4E"/>
                </a:solidFill>
                <a:effectLst/>
                <a:latin typeface="inherit"/>
              </a:rPr>
              <a:t>slide</a:t>
            </a:r>
            <a:r>
              <a:rPr lang="en-US" sz="2400" b="0" i="0" dirty="0">
                <a:solidFill>
                  <a:srgbClr val="4E4E4E"/>
                </a:solidFill>
                <a:effectLst/>
                <a:latin typeface="inherit"/>
              </a:rPr>
              <a:t> with the transition you want to remove.</a:t>
            </a:r>
          </a:p>
          <a:p>
            <a:pPr marL="342900" indent="-342900" algn="l" fontAlgn="base">
              <a:buFont typeface="Arial" panose="020B0604020202020204" pitchFamily="34" charset="0"/>
              <a:buChar char="•"/>
            </a:pPr>
            <a:r>
              <a:rPr lang="en-US" sz="2400" b="0" i="0" dirty="0">
                <a:solidFill>
                  <a:srgbClr val="4E4E4E"/>
                </a:solidFill>
                <a:effectLst/>
                <a:latin typeface="inherit"/>
              </a:rPr>
              <a:t>Choose </a:t>
            </a:r>
            <a:r>
              <a:rPr lang="en-US" sz="2400" b="1" i="0" dirty="0">
                <a:solidFill>
                  <a:srgbClr val="4E4E4E"/>
                </a:solidFill>
                <a:effectLst/>
                <a:latin typeface="inherit"/>
              </a:rPr>
              <a:t>None</a:t>
            </a:r>
            <a:r>
              <a:rPr lang="en-US" sz="2400" b="0" i="0" dirty="0">
                <a:solidFill>
                  <a:srgbClr val="4E4E4E"/>
                </a:solidFill>
                <a:effectLst/>
                <a:latin typeface="inherit"/>
              </a:rPr>
              <a:t> from the </a:t>
            </a:r>
            <a:r>
              <a:rPr lang="en-US" sz="2400" b="1" i="0" dirty="0">
                <a:solidFill>
                  <a:srgbClr val="4E4E4E"/>
                </a:solidFill>
                <a:effectLst/>
                <a:latin typeface="inherit"/>
              </a:rPr>
              <a:t>Transition to This Slide</a:t>
            </a:r>
            <a:r>
              <a:rPr lang="en-US" sz="2400" b="0" i="0" dirty="0">
                <a:solidFill>
                  <a:srgbClr val="4E4E4E"/>
                </a:solidFill>
                <a:effectLst/>
                <a:latin typeface="inherit"/>
              </a:rPr>
              <a:t> group. The transition will be removed.</a:t>
            </a:r>
          </a:p>
        </p:txBody>
      </p:sp>
      <p:pic>
        <p:nvPicPr>
          <p:cNvPr id="36866" name="Picture 2" descr="Removing a transition from a slide">
            <a:extLst>
              <a:ext uri="{FF2B5EF4-FFF2-40B4-BE49-F238E27FC236}">
                <a16:creationId xmlns:a16="http://schemas.microsoft.com/office/drawing/2014/main" id="{AE6ACE1A-F28B-D88B-6EDE-EAC0B6082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821" y="3322830"/>
            <a:ext cx="6010275" cy="8763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1E12F27-7D8A-F7E6-2F73-B76E82483761}"/>
              </a:ext>
            </a:extLst>
          </p:cNvPr>
          <p:cNvSpPr txBox="1"/>
          <p:nvPr/>
        </p:nvSpPr>
        <p:spPr>
          <a:xfrm>
            <a:off x="668821" y="4449916"/>
            <a:ext cx="5940041" cy="923330"/>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To remove transitions from </a:t>
            </a:r>
            <a:r>
              <a:rPr lang="en-US" b="1" i="0" dirty="0">
                <a:solidFill>
                  <a:srgbClr val="4E4E4E"/>
                </a:solidFill>
                <a:effectLst/>
                <a:latin typeface="Source Sans Pro" panose="020B0503030403020204" pitchFamily="34" charset="0"/>
              </a:rPr>
              <a:t>all slides</a:t>
            </a:r>
            <a:r>
              <a:rPr lang="en-US" b="0" i="0" dirty="0">
                <a:solidFill>
                  <a:srgbClr val="4E4E4E"/>
                </a:solidFill>
                <a:effectLst/>
                <a:latin typeface="Source Sans Pro" panose="020B0503030403020204" pitchFamily="34" charset="0"/>
              </a:rPr>
              <a:t>, apply the </a:t>
            </a:r>
            <a:r>
              <a:rPr lang="en-US" b="1" i="0" dirty="0">
                <a:solidFill>
                  <a:srgbClr val="4E4E4E"/>
                </a:solidFill>
                <a:effectLst/>
                <a:latin typeface="Source Sans Pro" panose="020B0503030403020204" pitchFamily="34" charset="0"/>
              </a:rPr>
              <a:t>None </a:t>
            </a:r>
            <a:r>
              <a:rPr lang="en-US" b="0" i="0" dirty="0">
                <a:solidFill>
                  <a:srgbClr val="4E4E4E"/>
                </a:solidFill>
                <a:effectLst/>
                <a:latin typeface="Source Sans Pro" panose="020B0503030403020204" pitchFamily="34" charset="0"/>
              </a:rPr>
              <a:t>transition to a slide, then click the </a:t>
            </a:r>
            <a:r>
              <a:rPr lang="en-US" b="1" i="0" dirty="0">
                <a:solidFill>
                  <a:srgbClr val="4E4E4E"/>
                </a:solidFill>
                <a:effectLst/>
                <a:latin typeface="Source Sans Pro" panose="020B0503030403020204" pitchFamily="34" charset="0"/>
              </a:rPr>
              <a:t>Apply to All</a:t>
            </a:r>
            <a:r>
              <a:rPr lang="en-US" b="0" i="0" dirty="0">
                <a:solidFill>
                  <a:srgbClr val="4E4E4E"/>
                </a:solidFill>
                <a:effectLst/>
                <a:latin typeface="Source Sans Pro" panose="020B0503030403020204" pitchFamily="34" charset="0"/>
              </a:rPr>
              <a:t> command.</a:t>
            </a:r>
            <a:endParaRPr lang="en-US" b="1" dirty="0"/>
          </a:p>
        </p:txBody>
      </p:sp>
    </p:spTree>
    <p:extLst>
      <p:ext uri="{BB962C8B-B14F-4D97-AF65-F5344CB8AC3E}">
        <p14:creationId xmlns:p14="http://schemas.microsoft.com/office/powerpoint/2010/main" val="562865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9641-6EBB-0984-74F8-E78D80CD02E6}"/>
              </a:ext>
            </a:extLst>
          </p:cNvPr>
          <p:cNvSpPr txBox="1">
            <a:spLocks/>
          </p:cNvSpPr>
          <p:nvPr/>
        </p:nvSpPr>
        <p:spPr>
          <a:xfrm>
            <a:off x="0" y="0"/>
            <a:ext cx="9081247" cy="75882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Advancing slides</a:t>
            </a:r>
          </a:p>
        </p:txBody>
      </p:sp>
      <p:sp>
        <p:nvSpPr>
          <p:cNvPr id="4" name="TextBox 3">
            <a:extLst>
              <a:ext uri="{FF2B5EF4-FFF2-40B4-BE49-F238E27FC236}">
                <a16:creationId xmlns:a16="http://schemas.microsoft.com/office/drawing/2014/main" id="{7BB7D8E8-898B-AB47-1A32-1090C20537E2}"/>
              </a:ext>
            </a:extLst>
          </p:cNvPr>
          <p:cNvSpPr txBox="1"/>
          <p:nvPr/>
        </p:nvSpPr>
        <p:spPr>
          <a:xfrm>
            <a:off x="198782" y="1078181"/>
            <a:ext cx="6096000" cy="2031325"/>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Normally, in Slide Show view you would advance to the next slide by clicking your mouse or by pressing the spacebar or arrow keys on your keyboard. The </a:t>
            </a:r>
            <a:r>
              <a:rPr lang="en-US" b="1" i="0" dirty="0">
                <a:solidFill>
                  <a:srgbClr val="4E4E4E"/>
                </a:solidFill>
                <a:effectLst/>
                <a:latin typeface="Source Sans Pro" panose="020B0503030403020204" pitchFamily="34" charset="0"/>
              </a:rPr>
              <a:t>Advance Slides</a:t>
            </a:r>
            <a:r>
              <a:rPr lang="en-US" b="0" i="0" dirty="0">
                <a:solidFill>
                  <a:srgbClr val="4E4E4E"/>
                </a:solidFill>
                <a:effectLst/>
                <a:latin typeface="Source Sans Pro" panose="020B0503030403020204" pitchFamily="34" charset="0"/>
              </a:rPr>
              <a:t> setting in the </a:t>
            </a:r>
            <a:r>
              <a:rPr lang="en-US" b="1" i="0" dirty="0">
                <a:solidFill>
                  <a:srgbClr val="4E4E4E"/>
                </a:solidFill>
                <a:effectLst/>
                <a:latin typeface="Source Sans Pro" panose="020B0503030403020204" pitchFamily="34" charset="0"/>
              </a:rPr>
              <a:t>Timing</a:t>
            </a:r>
            <a:r>
              <a:rPr lang="en-US" b="0" i="0" dirty="0">
                <a:solidFill>
                  <a:srgbClr val="4E4E4E"/>
                </a:solidFill>
                <a:effectLst/>
                <a:latin typeface="Source Sans Pro" panose="020B0503030403020204" pitchFamily="34" charset="0"/>
              </a:rPr>
              <a:t> group allows the presentation to advance</a:t>
            </a:r>
            <a:r>
              <a:rPr lang="en-US" b="1" i="0" dirty="0">
                <a:solidFill>
                  <a:srgbClr val="4E4E4E"/>
                </a:solidFill>
                <a:effectLst/>
                <a:latin typeface="Source Sans Pro" panose="020B0503030403020204" pitchFamily="34" charset="0"/>
              </a:rPr>
              <a:t> on its own</a:t>
            </a:r>
            <a:r>
              <a:rPr lang="en-US" b="0" i="0" dirty="0">
                <a:solidFill>
                  <a:srgbClr val="4E4E4E"/>
                </a:solidFill>
                <a:effectLst/>
                <a:latin typeface="Source Sans Pro" panose="020B0503030403020204" pitchFamily="34" charset="0"/>
              </a:rPr>
              <a:t> and display each slide for a specific amount of time. This feature is especially useful for </a:t>
            </a:r>
            <a:r>
              <a:rPr lang="en-US" b="1" i="0" dirty="0">
                <a:solidFill>
                  <a:srgbClr val="4E4E4E"/>
                </a:solidFill>
                <a:effectLst/>
                <a:latin typeface="Source Sans Pro" panose="020B0503030403020204" pitchFamily="34" charset="0"/>
              </a:rPr>
              <a:t>unattended</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presentations</a:t>
            </a:r>
            <a:r>
              <a:rPr lang="en-US" b="0" i="0" dirty="0">
                <a:solidFill>
                  <a:srgbClr val="4E4E4E"/>
                </a:solidFill>
                <a:effectLst/>
                <a:latin typeface="Source Sans Pro" panose="020B0503030403020204" pitchFamily="34" charset="0"/>
              </a:rPr>
              <a:t>, such as those at a trade show booth.</a:t>
            </a:r>
            <a:endParaRPr lang="en-US" dirty="0"/>
          </a:p>
        </p:txBody>
      </p:sp>
      <p:sp>
        <p:nvSpPr>
          <p:cNvPr id="6" name="TextBox 5">
            <a:extLst>
              <a:ext uri="{FF2B5EF4-FFF2-40B4-BE49-F238E27FC236}">
                <a16:creationId xmlns:a16="http://schemas.microsoft.com/office/drawing/2014/main" id="{E747FB81-FAF0-D1DE-D05C-6D2846DAD38F}"/>
              </a:ext>
            </a:extLst>
          </p:cNvPr>
          <p:cNvSpPr txBox="1"/>
          <p:nvPr/>
        </p:nvSpPr>
        <p:spPr>
          <a:xfrm>
            <a:off x="198782" y="3225033"/>
            <a:ext cx="6096000" cy="3170099"/>
          </a:xfrm>
          <a:prstGeom prst="rect">
            <a:avLst/>
          </a:prstGeom>
          <a:noFill/>
        </p:spPr>
        <p:txBody>
          <a:bodyPr wrap="square">
            <a:spAutoFit/>
          </a:bodyPr>
          <a:lstStyle/>
          <a:p>
            <a:pPr algn="l" fontAlgn="base"/>
            <a:r>
              <a:rPr lang="en-US" sz="2000" b="1" i="0" dirty="0">
                <a:solidFill>
                  <a:srgbClr val="4E4E4E"/>
                </a:solidFill>
                <a:effectLst/>
                <a:latin typeface="Source Sans Pro" panose="020B0503030403020204" pitchFamily="34" charset="0"/>
              </a:rPr>
              <a:t>To advance slides automatically:</a:t>
            </a:r>
          </a:p>
          <a:p>
            <a:pPr marL="285750" indent="-285750" algn="l" fontAlgn="base">
              <a:buFont typeface="Arial" panose="020B0604020202020204" pitchFamily="34" charset="0"/>
              <a:buChar char="•"/>
            </a:pPr>
            <a:r>
              <a:rPr lang="en-US" b="0" i="0" dirty="0">
                <a:solidFill>
                  <a:srgbClr val="4E4E4E"/>
                </a:solidFill>
                <a:effectLst/>
                <a:latin typeface="inherit"/>
              </a:rPr>
              <a:t>Select the slide you want to modify.</a:t>
            </a:r>
          </a:p>
          <a:p>
            <a:pPr marL="285750" indent="-285750" algn="l" fontAlgn="base">
              <a:buFont typeface="Arial" panose="020B0604020202020204" pitchFamily="34" charset="0"/>
              <a:buChar char="•"/>
            </a:pPr>
            <a:r>
              <a:rPr lang="en-US" b="0" i="0" dirty="0">
                <a:solidFill>
                  <a:srgbClr val="4E4E4E"/>
                </a:solidFill>
                <a:effectLst/>
                <a:latin typeface="inherit"/>
              </a:rPr>
              <a:t>Locate the </a:t>
            </a:r>
            <a:r>
              <a:rPr lang="en-US" b="1" i="0" dirty="0">
                <a:solidFill>
                  <a:srgbClr val="4E4E4E"/>
                </a:solidFill>
                <a:effectLst/>
                <a:latin typeface="inherit"/>
              </a:rPr>
              <a:t>Timing</a:t>
            </a:r>
            <a:r>
              <a:rPr lang="en-US" b="0" i="0" dirty="0">
                <a:solidFill>
                  <a:srgbClr val="4E4E4E"/>
                </a:solidFill>
                <a:effectLst/>
                <a:latin typeface="inherit"/>
              </a:rPr>
              <a:t> group on the </a:t>
            </a:r>
            <a:r>
              <a:rPr lang="en-US" b="1" i="0" dirty="0">
                <a:solidFill>
                  <a:srgbClr val="4E4E4E"/>
                </a:solidFill>
                <a:effectLst/>
                <a:latin typeface="inherit"/>
              </a:rPr>
              <a:t>Transitions</a:t>
            </a:r>
            <a:r>
              <a:rPr lang="en-US" b="0" i="0" dirty="0">
                <a:solidFill>
                  <a:srgbClr val="4E4E4E"/>
                </a:solidFill>
                <a:effectLst/>
                <a:latin typeface="inherit"/>
              </a:rPr>
              <a:t> tab. Under </a:t>
            </a:r>
            <a:r>
              <a:rPr lang="en-US" b="1" i="0" dirty="0">
                <a:solidFill>
                  <a:srgbClr val="4E4E4E"/>
                </a:solidFill>
                <a:effectLst/>
                <a:latin typeface="inherit"/>
              </a:rPr>
              <a:t>Advance Slide</a:t>
            </a:r>
            <a:r>
              <a:rPr lang="en-US" b="0" i="0" dirty="0">
                <a:solidFill>
                  <a:srgbClr val="4E4E4E"/>
                </a:solidFill>
                <a:effectLst/>
                <a:latin typeface="inherit"/>
              </a:rPr>
              <a:t>, uncheck the box next to </a:t>
            </a:r>
            <a:r>
              <a:rPr lang="en-US" b="1" i="0" dirty="0">
                <a:solidFill>
                  <a:srgbClr val="4E4E4E"/>
                </a:solidFill>
                <a:effectLst/>
                <a:latin typeface="inherit"/>
              </a:rPr>
              <a:t>On Mouse Click</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inherit"/>
              </a:rPr>
              <a:t>In the </a:t>
            </a:r>
            <a:r>
              <a:rPr lang="en-US" b="1" i="0" dirty="0">
                <a:solidFill>
                  <a:srgbClr val="4E4E4E"/>
                </a:solidFill>
                <a:effectLst/>
                <a:latin typeface="inherit"/>
              </a:rPr>
              <a:t>After</a:t>
            </a:r>
            <a:r>
              <a:rPr lang="en-US" b="0" i="0" dirty="0">
                <a:solidFill>
                  <a:srgbClr val="4E4E4E"/>
                </a:solidFill>
                <a:effectLst/>
                <a:latin typeface="inherit"/>
              </a:rPr>
              <a:t> field, enter the amount of time you want to display the slide. In this example, we will advance the slide automatically after 1 minute and 15 seconds, or 01:15:00.</a:t>
            </a:r>
          </a:p>
          <a:p>
            <a:pPr marL="285750" indent="-285750" fontAlgn="base">
              <a:buFont typeface="Arial" panose="020B0604020202020204" pitchFamily="34" charset="0"/>
              <a:buChar char="•"/>
            </a:pPr>
            <a:r>
              <a:rPr lang="en-US" b="0" i="0" dirty="0">
                <a:solidFill>
                  <a:srgbClr val="4E4E4E"/>
                </a:solidFill>
                <a:effectLst/>
                <a:latin typeface="inherit"/>
              </a:rPr>
              <a:t>Select another slide and repeat the process until all slides have the desired timing. You can also click the </a:t>
            </a:r>
            <a:r>
              <a:rPr lang="en-US" b="1" i="0" dirty="0">
                <a:solidFill>
                  <a:srgbClr val="4E4E4E"/>
                </a:solidFill>
                <a:effectLst/>
                <a:latin typeface="inherit"/>
              </a:rPr>
              <a:t>Apply to All</a:t>
            </a:r>
            <a:r>
              <a:rPr lang="en-US" b="0" i="0" dirty="0">
                <a:solidFill>
                  <a:srgbClr val="4E4E4E"/>
                </a:solidFill>
                <a:effectLst/>
                <a:latin typeface="inherit"/>
              </a:rPr>
              <a:t> command to apply the same timing to all slides.</a:t>
            </a:r>
          </a:p>
        </p:txBody>
      </p:sp>
      <p:pic>
        <p:nvPicPr>
          <p:cNvPr id="37890" name="Picture 2" descr="Setting an automatic slide duration">
            <a:extLst>
              <a:ext uri="{FF2B5EF4-FFF2-40B4-BE49-F238E27FC236}">
                <a16:creationId xmlns:a16="http://schemas.microsoft.com/office/drawing/2014/main" id="{46A24DAA-4BE2-255D-CC57-A44401596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673876"/>
            <a:ext cx="3562350"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472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1A231-55C9-3D9B-B027-66EA9E9D7D6D}"/>
              </a:ext>
            </a:extLst>
          </p:cNvPr>
          <p:cNvSpPr txBox="1">
            <a:spLocks/>
          </p:cNvSpPr>
          <p:nvPr/>
        </p:nvSpPr>
        <p:spPr>
          <a:xfrm>
            <a:off x="0" y="0"/>
            <a:ext cx="9081247" cy="758825"/>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Slide Views</a:t>
            </a:r>
          </a:p>
        </p:txBody>
      </p:sp>
      <p:sp>
        <p:nvSpPr>
          <p:cNvPr id="4" name="TextBox 3">
            <a:extLst>
              <a:ext uri="{FF2B5EF4-FFF2-40B4-BE49-F238E27FC236}">
                <a16:creationId xmlns:a16="http://schemas.microsoft.com/office/drawing/2014/main" id="{73BAE1DF-9670-7CC8-A3D5-73E671EAC724}"/>
              </a:ext>
            </a:extLst>
          </p:cNvPr>
          <p:cNvSpPr txBox="1"/>
          <p:nvPr/>
        </p:nvSpPr>
        <p:spPr>
          <a:xfrm>
            <a:off x="106018" y="897331"/>
            <a:ext cx="6096000" cy="1200329"/>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PowerPoint includes several different </a:t>
            </a:r>
            <a:r>
              <a:rPr lang="en-US" b="1" i="0" dirty="0">
                <a:solidFill>
                  <a:srgbClr val="4E4E4E"/>
                </a:solidFill>
                <a:effectLst/>
                <a:latin typeface="Source Sans Pro" panose="020B0503030403020204" pitchFamily="34" charset="0"/>
              </a:rPr>
              <a:t>slide</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views</a:t>
            </a:r>
            <a:r>
              <a:rPr lang="en-US" b="0" i="0" dirty="0">
                <a:solidFill>
                  <a:srgbClr val="4E4E4E"/>
                </a:solidFill>
                <a:effectLst/>
                <a:latin typeface="Source Sans Pro" panose="020B0503030403020204" pitchFamily="34" charset="0"/>
              </a:rPr>
              <a:t>, which are all useful for various tasks. The </a:t>
            </a:r>
            <a:r>
              <a:rPr lang="en-US" b="1" i="0" dirty="0">
                <a:solidFill>
                  <a:srgbClr val="4E4E4E"/>
                </a:solidFill>
                <a:effectLst/>
                <a:latin typeface="Source Sans Pro" panose="020B0503030403020204" pitchFamily="34" charset="0"/>
              </a:rPr>
              <a:t>slide view commands</a:t>
            </a:r>
            <a:r>
              <a:rPr lang="en-US" b="0" i="0" dirty="0">
                <a:solidFill>
                  <a:srgbClr val="4E4E4E"/>
                </a:solidFill>
                <a:effectLst/>
                <a:latin typeface="Source Sans Pro" panose="020B0503030403020204" pitchFamily="34" charset="0"/>
              </a:rPr>
              <a:t> are located in the bottom-right of the PowerPoint window. There are four main slide views.</a:t>
            </a:r>
            <a:endParaRPr lang="en-US" dirty="0"/>
          </a:p>
        </p:txBody>
      </p:sp>
      <p:pic>
        <p:nvPicPr>
          <p:cNvPr id="38914" name="Picture 2" descr="The different slide view commands">
            <a:extLst>
              <a:ext uri="{FF2B5EF4-FFF2-40B4-BE49-F238E27FC236}">
                <a16:creationId xmlns:a16="http://schemas.microsoft.com/office/drawing/2014/main" id="{0C935881-6061-2D93-3347-78564D5BA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8984" y="859410"/>
            <a:ext cx="5724525" cy="12382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5BA8A0A-ED96-EFD9-ECF5-67D618D381E9}"/>
              </a:ext>
            </a:extLst>
          </p:cNvPr>
          <p:cNvSpPr txBox="1"/>
          <p:nvPr/>
        </p:nvSpPr>
        <p:spPr>
          <a:xfrm>
            <a:off x="106017" y="2198245"/>
            <a:ext cx="3611217" cy="1569660"/>
          </a:xfrm>
          <a:prstGeom prst="rect">
            <a:avLst/>
          </a:prstGeom>
          <a:noFill/>
        </p:spPr>
        <p:txBody>
          <a:bodyPr wrap="square">
            <a:spAutoFit/>
          </a:bodyPr>
          <a:lstStyle/>
          <a:p>
            <a:r>
              <a:rPr lang="en-US" sz="2400" b="1" i="0" dirty="0">
                <a:solidFill>
                  <a:srgbClr val="4E4E4E"/>
                </a:solidFill>
                <a:effectLst/>
                <a:latin typeface="Source Sans Pro" panose="020B0503030403020204" pitchFamily="34" charset="0"/>
              </a:rPr>
              <a:t>Normal view:</a:t>
            </a:r>
            <a:r>
              <a:rPr lang="en-US" sz="2400" b="0" i="0" dirty="0">
                <a:solidFill>
                  <a:srgbClr val="4E4E4E"/>
                </a:solidFill>
                <a:effectLst/>
                <a:latin typeface="Source Sans Pro" panose="020B0503030403020204" pitchFamily="34" charset="0"/>
              </a:rPr>
              <a:t> </a:t>
            </a:r>
            <a:r>
              <a:rPr lang="en-US" b="0" i="0" dirty="0">
                <a:solidFill>
                  <a:srgbClr val="4E4E4E"/>
                </a:solidFill>
                <a:effectLst/>
                <a:latin typeface="Source Sans Pro" panose="020B0503030403020204" pitchFamily="34" charset="0"/>
              </a:rPr>
              <a:t>This is the </a:t>
            </a:r>
            <a:r>
              <a:rPr lang="en-US" b="1" i="0" dirty="0">
                <a:solidFill>
                  <a:srgbClr val="4E4E4E"/>
                </a:solidFill>
                <a:effectLst/>
                <a:latin typeface="Source Sans Pro" panose="020B0503030403020204" pitchFamily="34" charset="0"/>
              </a:rPr>
              <a:t>default</a:t>
            </a:r>
            <a:r>
              <a:rPr lang="en-US" b="0" i="0" dirty="0">
                <a:solidFill>
                  <a:srgbClr val="4E4E4E"/>
                </a:solidFill>
                <a:effectLst/>
                <a:latin typeface="Source Sans Pro" panose="020B0503030403020204" pitchFamily="34" charset="0"/>
              </a:rPr>
              <a:t> view, where you create and edit slides. You can also move slides in the Slide Navigation pane on the left.</a:t>
            </a:r>
            <a:endParaRPr lang="en-US" dirty="0"/>
          </a:p>
        </p:txBody>
      </p:sp>
      <p:pic>
        <p:nvPicPr>
          <p:cNvPr id="38916" name="Picture 4" descr="Normal View">
            <a:extLst>
              <a:ext uri="{FF2B5EF4-FFF2-40B4-BE49-F238E27FC236}">
                <a16:creationId xmlns:a16="http://schemas.microsoft.com/office/drawing/2014/main" id="{6B2D1D70-AF90-140A-EF80-4F3A91892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7235" y="2198245"/>
            <a:ext cx="4757530" cy="217487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FE5D1E4-C2EE-786F-93A0-728CD5594DF8}"/>
              </a:ext>
            </a:extLst>
          </p:cNvPr>
          <p:cNvSpPr txBox="1"/>
          <p:nvPr/>
        </p:nvSpPr>
        <p:spPr>
          <a:xfrm>
            <a:off x="106018" y="4769631"/>
            <a:ext cx="3611217" cy="1569660"/>
          </a:xfrm>
          <a:prstGeom prst="rect">
            <a:avLst/>
          </a:prstGeom>
          <a:noFill/>
        </p:spPr>
        <p:txBody>
          <a:bodyPr wrap="square">
            <a:spAutoFit/>
          </a:bodyPr>
          <a:lstStyle/>
          <a:p>
            <a:r>
              <a:rPr lang="en-US" sz="2400" b="1" i="0" dirty="0">
                <a:solidFill>
                  <a:srgbClr val="4E4E4E"/>
                </a:solidFill>
                <a:effectLst/>
                <a:latin typeface="Source Sans Pro" panose="020B0503030403020204" pitchFamily="34" charset="0"/>
              </a:rPr>
              <a:t>Slide sorter view:</a:t>
            </a:r>
            <a:r>
              <a:rPr lang="en-US" sz="2400" b="0" i="0" dirty="0">
                <a:solidFill>
                  <a:srgbClr val="4E4E4E"/>
                </a:solidFill>
                <a:effectLst/>
                <a:latin typeface="Source Sans Pro" panose="020B0503030403020204" pitchFamily="34" charset="0"/>
              </a:rPr>
              <a:t> </a:t>
            </a:r>
            <a:r>
              <a:rPr lang="en-US" b="0" i="0" dirty="0">
                <a:solidFill>
                  <a:srgbClr val="4E4E4E"/>
                </a:solidFill>
                <a:effectLst/>
                <a:latin typeface="Source Sans Pro" panose="020B0503030403020204" pitchFamily="34" charset="0"/>
              </a:rPr>
              <a:t>In this view, you'll see a </a:t>
            </a:r>
            <a:r>
              <a:rPr lang="en-US" b="1" i="0" dirty="0">
                <a:solidFill>
                  <a:srgbClr val="4E4E4E"/>
                </a:solidFill>
                <a:effectLst/>
                <a:latin typeface="Source Sans Pro" panose="020B0503030403020204" pitchFamily="34" charset="0"/>
              </a:rPr>
              <a:t>thumbnail version</a:t>
            </a:r>
            <a:r>
              <a:rPr lang="en-US" b="0" i="0" dirty="0">
                <a:solidFill>
                  <a:srgbClr val="4E4E4E"/>
                </a:solidFill>
                <a:effectLst/>
                <a:latin typeface="Source Sans Pro" panose="020B0503030403020204" pitchFamily="34" charset="0"/>
              </a:rPr>
              <a:t> of each slide. You can drag and drop slides to reorder them quickly.</a:t>
            </a:r>
            <a:endParaRPr lang="en-US" dirty="0"/>
          </a:p>
        </p:txBody>
      </p:sp>
      <p:pic>
        <p:nvPicPr>
          <p:cNvPr id="38918" name="Picture 6" descr="Slide Sorter">
            <a:extLst>
              <a:ext uri="{FF2B5EF4-FFF2-40B4-BE49-F238E27FC236}">
                <a16:creationId xmlns:a16="http://schemas.microsoft.com/office/drawing/2014/main" id="{0F7F2C45-3FBB-28B7-4B53-35667EA813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235" y="4605524"/>
            <a:ext cx="4757530" cy="217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076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5BA8A0A-ED96-EFD9-ECF5-67D618D381E9}"/>
              </a:ext>
            </a:extLst>
          </p:cNvPr>
          <p:cNvSpPr txBox="1"/>
          <p:nvPr/>
        </p:nvSpPr>
        <p:spPr>
          <a:xfrm>
            <a:off x="225287" y="1227961"/>
            <a:ext cx="4386469" cy="1569660"/>
          </a:xfrm>
          <a:prstGeom prst="rect">
            <a:avLst/>
          </a:prstGeom>
          <a:noFill/>
        </p:spPr>
        <p:txBody>
          <a:bodyPr wrap="square">
            <a:spAutoFit/>
          </a:bodyPr>
          <a:lstStyle/>
          <a:p>
            <a:r>
              <a:rPr lang="en-US" sz="2400" b="1" i="0" dirty="0">
                <a:solidFill>
                  <a:srgbClr val="4E4E4E"/>
                </a:solidFill>
                <a:effectLst/>
                <a:latin typeface="Source Sans Pro" panose="020B0503030403020204" pitchFamily="34" charset="0"/>
              </a:rPr>
              <a:t>Reading view:</a:t>
            </a:r>
            <a:r>
              <a:rPr lang="en-US" sz="2400" b="0" i="0" dirty="0">
                <a:solidFill>
                  <a:srgbClr val="4E4E4E"/>
                </a:solidFill>
                <a:effectLst/>
                <a:latin typeface="Source Sans Pro" panose="020B0503030403020204" pitchFamily="34" charset="0"/>
              </a:rPr>
              <a:t> </a:t>
            </a:r>
            <a:r>
              <a:rPr lang="en-US" b="0" i="0" dirty="0">
                <a:solidFill>
                  <a:srgbClr val="4E4E4E"/>
                </a:solidFill>
                <a:effectLst/>
                <a:latin typeface="Source Sans Pro" panose="020B0503030403020204" pitchFamily="34" charset="0"/>
              </a:rPr>
              <a:t>This view fills the PowerPoint window with a </a:t>
            </a:r>
            <a:r>
              <a:rPr lang="en-US" b="1" i="0" dirty="0">
                <a:solidFill>
                  <a:srgbClr val="4E4E4E"/>
                </a:solidFill>
                <a:effectLst/>
                <a:latin typeface="Source Sans Pro" panose="020B0503030403020204" pitchFamily="34" charset="0"/>
              </a:rPr>
              <a:t>preview</a:t>
            </a:r>
            <a:r>
              <a:rPr lang="en-US" b="0" i="0" dirty="0">
                <a:solidFill>
                  <a:srgbClr val="4E4E4E"/>
                </a:solidFill>
                <a:effectLst/>
                <a:latin typeface="Source Sans Pro" panose="020B0503030403020204" pitchFamily="34" charset="0"/>
              </a:rPr>
              <a:t> of your presentation. It includes easily accessible</a:t>
            </a:r>
            <a:r>
              <a:rPr lang="en-US" b="1" i="0" dirty="0">
                <a:solidFill>
                  <a:srgbClr val="4E4E4E"/>
                </a:solidFill>
                <a:effectLst/>
                <a:latin typeface="Source Sans Pro" panose="020B0503030403020204" pitchFamily="34" charset="0"/>
              </a:rPr>
              <a:t> navigation buttons</a:t>
            </a:r>
            <a:r>
              <a:rPr lang="en-US" b="0" i="0" dirty="0">
                <a:solidFill>
                  <a:srgbClr val="4E4E4E"/>
                </a:solidFill>
                <a:effectLst/>
                <a:latin typeface="Source Sans Pro" panose="020B0503030403020204" pitchFamily="34" charset="0"/>
              </a:rPr>
              <a:t> at the bottom-right.</a:t>
            </a:r>
            <a:endParaRPr lang="en-US" dirty="0"/>
          </a:p>
        </p:txBody>
      </p:sp>
      <p:sp>
        <p:nvSpPr>
          <p:cNvPr id="8" name="TextBox 7">
            <a:extLst>
              <a:ext uri="{FF2B5EF4-FFF2-40B4-BE49-F238E27FC236}">
                <a16:creationId xmlns:a16="http://schemas.microsoft.com/office/drawing/2014/main" id="{5FE5D1E4-C2EE-786F-93A0-728CD5594DF8}"/>
              </a:ext>
            </a:extLst>
          </p:cNvPr>
          <p:cNvSpPr txBox="1"/>
          <p:nvPr/>
        </p:nvSpPr>
        <p:spPr>
          <a:xfrm>
            <a:off x="225287" y="4218935"/>
            <a:ext cx="5552660" cy="2400657"/>
          </a:xfrm>
          <a:prstGeom prst="rect">
            <a:avLst/>
          </a:prstGeom>
          <a:noFill/>
        </p:spPr>
        <p:txBody>
          <a:bodyPr wrap="square">
            <a:spAutoFit/>
          </a:bodyPr>
          <a:lstStyle/>
          <a:p>
            <a:r>
              <a:rPr lang="en-US" sz="2400" b="1" i="0" dirty="0">
                <a:solidFill>
                  <a:srgbClr val="4E4E4E"/>
                </a:solidFill>
                <a:effectLst/>
                <a:latin typeface="Source Sans Pro" panose="020B0503030403020204" pitchFamily="34" charset="0"/>
              </a:rPr>
              <a:t>Slide show view:</a:t>
            </a:r>
            <a:r>
              <a:rPr lang="en-US" b="0" i="0" dirty="0">
                <a:solidFill>
                  <a:srgbClr val="4E4E4E"/>
                </a:solidFill>
                <a:effectLst/>
                <a:latin typeface="Source Sans Pro" panose="020B0503030403020204" pitchFamily="34" charset="0"/>
              </a:rPr>
              <a:t> This is the view you'll use to </a:t>
            </a:r>
            <a:r>
              <a:rPr lang="en-US" b="1" i="0" dirty="0">
                <a:solidFill>
                  <a:srgbClr val="4E4E4E"/>
                </a:solidFill>
                <a:effectLst/>
                <a:latin typeface="Source Sans Pro" panose="020B0503030403020204" pitchFamily="34" charset="0"/>
              </a:rPr>
              <a:t>present</a:t>
            </a:r>
            <a:r>
              <a:rPr lang="en-US" b="0" i="0" dirty="0">
                <a:solidFill>
                  <a:srgbClr val="4E4E4E"/>
                </a:solidFill>
                <a:effectLst/>
                <a:latin typeface="Source Sans Pro" panose="020B0503030403020204" pitchFamily="34" charset="0"/>
              </a:rPr>
              <a:t> to an audience. This command will begin the presentation from the </a:t>
            </a:r>
            <a:r>
              <a:rPr lang="en-US" b="1" i="0" dirty="0">
                <a:solidFill>
                  <a:srgbClr val="4E4E4E"/>
                </a:solidFill>
                <a:effectLst/>
                <a:latin typeface="Source Sans Pro" panose="020B0503030403020204" pitchFamily="34" charset="0"/>
              </a:rPr>
              <a:t>current slide</a:t>
            </a:r>
            <a:r>
              <a:rPr lang="en-US" b="0" i="0" dirty="0">
                <a:solidFill>
                  <a:srgbClr val="4E4E4E"/>
                </a:solidFill>
                <a:effectLst/>
                <a:latin typeface="Source Sans Pro" panose="020B0503030403020204" pitchFamily="34" charset="0"/>
              </a:rPr>
              <a:t>. You can also press </a:t>
            </a:r>
            <a:r>
              <a:rPr lang="en-US" b="1" i="0" dirty="0">
                <a:solidFill>
                  <a:srgbClr val="4E4E4E"/>
                </a:solidFill>
                <a:effectLst/>
                <a:latin typeface="Source Sans Pro" panose="020B0503030403020204" pitchFamily="34" charset="0"/>
              </a:rPr>
              <a:t>F5</a:t>
            </a:r>
            <a:r>
              <a:rPr lang="en-US" b="0" i="0" dirty="0">
                <a:solidFill>
                  <a:srgbClr val="4E4E4E"/>
                </a:solidFill>
                <a:effectLst/>
                <a:latin typeface="Source Sans Pro" panose="020B0503030403020204" pitchFamily="34" charset="0"/>
              </a:rPr>
              <a:t> on your keyboard to start from the beginning. A menu will appear in the bottom-left corner when you move the mouse. These commands allow you to navigate through the slides and access other features, such as the </a:t>
            </a:r>
            <a:r>
              <a:rPr lang="en-US" b="1" i="0" dirty="0">
                <a:solidFill>
                  <a:srgbClr val="4E4E4E"/>
                </a:solidFill>
                <a:effectLst/>
                <a:latin typeface="Source Sans Pro" panose="020B0503030403020204" pitchFamily="34" charset="0"/>
              </a:rPr>
              <a:t>pen</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highlighter</a:t>
            </a:r>
            <a:r>
              <a:rPr lang="en-US" b="0" i="0" dirty="0">
                <a:solidFill>
                  <a:srgbClr val="4E4E4E"/>
                </a:solidFill>
                <a:effectLst/>
                <a:latin typeface="Source Sans Pro" panose="020B0503030403020204" pitchFamily="34" charset="0"/>
              </a:rPr>
              <a:t>.</a:t>
            </a:r>
            <a:endParaRPr lang="en-US" dirty="0"/>
          </a:p>
        </p:txBody>
      </p:sp>
      <p:sp>
        <p:nvSpPr>
          <p:cNvPr id="3" name="Title 1">
            <a:extLst>
              <a:ext uri="{FF2B5EF4-FFF2-40B4-BE49-F238E27FC236}">
                <a16:creationId xmlns:a16="http://schemas.microsoft.com/office/drawing/2014/main" id="{674980E5-A6FD-86FF-9FE9-C16C640B5942}"/>
              </a:ext>
            </a:extLst>
          </p:cNvPr>
          <p:cNvSpPr txBox="1">
            <a:spLocks/>
          </p:cNvSpPr>
          <p:nvPr/>
        </p:nvSpPr>
        <p:spPr>
          <a:xfrm>
            <a:off x="0" y="274982"/>
            <a:ext cx="8045245" cy="626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Slide Views (Cont.) </a:t>
            </a:r>
          </a:p>
        </p:txBody>
      </p:sp>
      <p:pic>
        <p:nvPicPr>
          <p:cNvPr id="39938" name="Picture 2" descr="Reading View">
            <a:extLst>
              <a:ext uri="{FF2B5EF4-FFF2-40B4-BE49-F238E27FC236}">
                <a16:creationId xmlns:a16="http://schemas.microsoft.com/office/drawing/2014/main" id="{9F1709DD-1A48-9C60-F3ED-E51392A05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828452"/>
            <a:ext cx="4757530" cy="3047262"/>
          </a:xfrm>
          <a:prstGeom prst="rect">
            <a:avLst/>
          </a:prstGeom>
          <a:noFill/>
          <a:extLst>
            <a:ext uri="{909E8E84-426E-40DD-AFC4-6F175D3DCCD1}">
              <a14:hiddenFill xmlns:a14="http://schemas.microsoft.com/office/drawing/2010/main">
                <a:solidFill>
                  <a:srgbClr val="FFFFFF"/>
                </a:solidFill>
              </a14:hiddenFill>
            </a:ext>
          </a:extLst>
        </p:spPr>
      </p:pic>
      <p:pic>
        <p:nvPicPr>
          <p:cNvPr id="39940" name="Picture 4" descr="Playing a slide show">
            <a:extLst>
              <a:ext uri="{FF2B5EF4-FFF2-40B4-BE49-F238E27FC236}">
                <a16:creationId xmlns:a16="http://schemas.microsoft.com/office/drawing/2014/main" id="{78D97EA0-C847-0424-DA55-5EC81F531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035042"/>
            <a:ext cx="4757530" cy="267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011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7B54-23BB-4C11-EF65-44CE59727262}"/>
              </a:ext>
            </a:extLst>
          </p:cNvPr>
          <p:cNvSpPr txBox="1">
            <a:spLocks/>
          </p:cNvSpPr>
          <p:nvPr/>
        </p:nvSpPr>
        <p:spPr>
          <a:xfrm>
            <a:off x="0" y="381000"/>
            <a:ext cx="8001000" cy="730624"/>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Save and Save As</a:t>
            </a:r>
          </a:p>
        </p:txBody>
      </p:sp>
      <p:sp>
        <p:nvSpPr>
          <p:cNvPr id="3" name="Subtitle 2">
            <a:extLst>
              <a:ext uri="{FF2B5EF4-FFF2-40B4-BE49-F238E27FC236}">
                <a16:creationId xmlns:a16="http://schemas.microsoft.com/office/drawing/2014/main" id="{9D40452F-E98A-45C2-4E15-C55C81F68939}"/>
              </a:ext>
            </a:extLst>
          </p:cNvPr>
          <p:cNvSpPr txBox="1">
            <a:spLocks/>
          </p:cNvSpPr>
          <p:nvPr/>
        </p:nvSpPr>
        <p:spPr>
          <a:xfrm>
            <a:off x="0" y="1264609"/>
            <a:ext cx="6347791" cy="37844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PowerPoint offers two ways to save a file: Save and Save As. These options work in similar ways, with a few important differences.</a:t>
            </a:r>
          </a:p>
          <a:p>
            <a:r>
              <a:rPr lang="en-US" sz="1800" b="1" dirty="0">
                <a:solidFill>
                  <a:srgbClr val="00608B"/>
                </a:solidFill>
              </a:rPr>
              <a:t>Save</a:t>
            </a:r>
            <a:r>
              <a:rPr lang="en-US" sz="1800" b="1" dirty="0"/>
              <a:t>: </a:t>
            </a:r>
            <a:r>
              <a:rPr lang="en-US" sz="1800" dirty="0"/>
              <a:t>When you create or edit a presentation, you'll use the Save command to save your changes. You'll use this command most of the time. When you save a file, you'll only need to choose a file name and location the first time. After that, you can just click the Save command to save it with the same name and location.</a:t>
            </a:r>
          </a:p>
          <a:p>
            <a:r>
              <a:rPr lang="en-US" sz="1800" b="1" dirty="0">
                <a:solidFill>
                  <a:srgbClr val="00608B"/>
                </a:solidFill>
              </a:rPr>
              <a:t>Save As</a:t>
            </a:r>
            <a:r>
              <a:rPr lang="en-US" sz="1800" b="1" dirty="0"/>
              <a:t>: </a:t>
            </a:r>
            <a:r>
              <a:rPr lang="en-US" sz="1800" dirty="0"/>
              <a:t>You'll use this command to create a copy of a presentation while keeping the original. When you use Save As, you'll need to choose a different name and/or location for the copied version.</a:t>
            </a:r>
          </a:p>
          <a:p>
            <a:endParaRPr lang="en-US" sz="1800" dirty="0"/>
          </a:p>
        </p:txBody>
      </p:sp>
      <p:sp>
        <p:nvSpPr>
          <p:cNvPr id="6" name="TextBox 5">
            <a:extLst>
              <a:ext uri="{FF2B5EF4-FFF2-40B4-BE49-F238E27FC236}">
                <a16:creationId xmlns:a16="http://schemas.microsoft.com/office/drawing/2014/main" id="{EA7B6FC9-FD99-5373-B508-92539BACFB19}"/>
              </a:ext>
            </a:extLst>
          </p:cNvPr>
          <p:cNvSpPr txBox="1"/>
          <p:nvPr/>
        </p:nvSpPr>
        <p:spPr>
          <a:xfrm>
            <a:off x="1906072" y="5049078"/>
            <a:ext cx="8379856" cy="1200329"/>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1" dirty="0"/>
              <a:t>It's important to save your presentation whenever you start a new project or make changes to an existing one. Saving early and often can prevent your work from being lost. You'll also need to pay close attention to where you save the presentation so it will be easy to find later.</a:t>
            </a:r>
          </a:p>
        </p:txBody>
      </p:sp>
    </p:spTree>
    <p:extLst>
      <p:ext uri="{BB962C8B-B14F-4D97-AF65-F5344CB8AC3E}">
        <p14:creationId xmlns:p14="http://schemas.microsoft.com/office/powerpoint/2010/main" val="4267021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C1A3-FE96-D846-BB05-C903110FAB0B}"/>
              </a:ext>
            </a:extLst>
          </p:cNvPr>
          <p:cNvSpPr txBox="1">
            <a:spLocks/>
          </p:cNvSpPr>
          <p:nvPr/>
        </p:nvSpPr>
        <p:spPr>
          <a:xfrm>
            <a:off x="0" y="482602"/>
            <a:ext cx="7924800" cy="72763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save a presentation:</a:t>
            </a:r>
          </a:p>
        </p:txBody>
      </p:sp>
      <p:sp>
        <p:nvSpPr>
          <p:cNvPr id="3" name="Subtitle 2">
            <a:extLst>
              <a:ext uri="{FF2B5EF4-FFF2-40B4-BE49-F238E27FC236}">
                <a16:creationId xmlns:a16="http://schemas.microsoft.com/office/drawing/2014/main" id="{E69351DD-A5FB-01B0-30AD-03692F3B6266}"/>
              </a:ext>
            </a:extLst>
          </p:cNvPr>
          <p:cNvSpPr txBox="1">
            <a:spLocks/>
          </p:cNvSpPr>
          <p:nvPr/>
        </p:nvSpPr>
        <p:spPr>
          <a:xfrm>
            <a:off x="876300" y="1519517"/>
            <a:ext cx="5859323" cy="49873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dirty="0"/>
              <a:t>Locate and select the Save command on the Quick Access Toolbar.</a:t>
            </a:r>
          </a:p>
          <a:p>
            <a:pPr marL="457200" indent="-457200">
              <a:buFont typeface="+mj-lt"/>
              <a:buAutoNum type="arabicPeriod"/>
            </a:pPr>
            <a:r>
              <a:rPr lang="en-US" sz="2400" dirty="0"/>
              <a:t>If you're saving the file for the first time, the Save As pane will appear in Backstage view.</a:t>
            </a:r>
          </a:p>
          <a:p>
            <a:pPr marL="457200" indent="-457200">
              <a:buFont typeface="+mj-lt"/>
              <a:buAutoNum type="arabicPeriod"/>
            </a:pPr>
            <a:r>
              <a:rPr lang="en-US" sz="2400" dirty="0"/>
              <a:t>You'll then need to choose where to save the file and give it a file name. Click Browse to select a location on your computer. Alternatively, you can click OneDrive to save the file to your OneDrive.</a:t>
            </a:r>
          </a:p>
        </p:txBody>
      </p:sp>
      <p:pic>
        <p:nvPicPr>
          <p:cNvPr id="5122" name="Picture 2" descr="Clicking the Save command">
            <a:extLst>
              <a:ext uri="{FF2B5EF4-FFF2-40B4-BE49-F238E27FC236}">
                <a16:creationId xmlns:a16="http://schemas.microsoft.com/office/drawing/2014/main" id="{54E2FA46-BEA1-A40B-7462-DEA4997683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5623" y="1331637"/>
            <a:ext cx="4191000" cy="14382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licking Browse">
            <a:extLst>
              <a:ext uri="{FF2B5EF4-FFF2-40B4-BE49-F238E27FC236}">
                <a16:creationId xmlns:a16="http://schemas.microsoft.com/office/drawing/2014/main" id="{BC719878-E2A3-8F54-EDAF-391924B4F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623" y="3166234"/>
            <a:ext cx="42100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316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32F1-483B-732D-612C-9530999BD2A5}"/>
              </a:ext>
            </a:extLst>
          </p:cNvPr>
          <p:cNvSpPr txBox="1">
            <a:spLocks/>
          </p:cNvSpPr>
          <p:nvPr/>
        </p:nvSpPr>
        <p:spPr>
          <a:xfrm>
            <a:off x="0" y="339725"/>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To Save a Presentation (Cont.)</a:t>
            </a:r>
          </a:p>
        </p:txBody>
      </p:sp>
      <p:sp>
        <p:nvSpPr>
          <p:cNvPr id="3" name="Subtitle 2">
            <a:extLst>
              <a:ext uri="{FF2B5EF4-FFF2-40B4-BE49-F238E27FC236}">
                <a16:creationId xmlns:a16="http://schemas.microsoft.com/office/drawing/2014/main" id="{4DE63A02-9018-FCD2-C0CE-34BAB77324BB}"/>
              </a:ext>
            </a:extLst>
          </p:cNvPr>
          <p:cNvSpPr txBox="1">
            <a:spLocks/>
          </p:cNvSpPr>
          <p:nvPr/>
        </p:nvSpPr>
        <p:spPr>
          <a:xfrm>
            <a:off x="609600" y="1219199"/>
            <a:ext cx="4678017" cy="48768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startAt="4"/>
            </a:pPr>
            <a:r>
              <a:rPr lang="en-US" sz="2400" dirty="0"/>
              <a:t>The Save As dialog box will appear. Select the location where you want to save the presentation.</a:t>
            </a:r>
          </a:p>
          <a:p>
            <a:pPr marL="457200" indent="-457200">
              <a:buFont typeface="Arial" panose="020B0604020202020204" pitchFamily="34" charset="0"/>
              <a:buAutoNum type="arabicPeriod" startAt="4"/>
            </a:pPr>
            <a:r>
              <a:rPr lang="en-US" sz="2400" dirty="0"/>
              <a:t>Enter a file name for the presentation, then click Save.</a:t>
            </a:r>
          </a:p>
          <a:p>
            <a:pPr marL="457200" indent="-457200">
              <a:buFont typeface="Arial" panose="020B0604020202020204" pitchFamily="34" charset="0"/>
              <a:buAutoNum type="arabicPeriod" startAt="4"/>
            </a:pPr>
            <a:r>
              <a:rPr lang="en-US" sz="2400" dirty="0"/>
              <a:t>The presentation will be saved. You can click the Save command again to save your changes as you modify the presentation.</a:t>
            </a:r>
          </a:p>
        </p:txBody>
      </p:sp>
      <p:pic>
        <p:nvPicPr>
          <p:cNvPr id="6146" name="Picture 2" descr="Saving a presentation">
            <a:extLst>
              <a:ext uri="{FF2B5EF4-FFF2-40B4-BE49-F238E27FC236}">
                <a16:creationId xmlns:a16="http://schemas.microsoft.com/office/drawing/2014/main" id="{33188FC8-52EB-C648-C3E4-9EA4ABDEDA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7617" y="1176337"/>
            <a:ext cx="5962650" cy="45053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42F6FB9-95A3-3341-201E-5CD71C15380C}"/>
              </a:ext>
            </a:extLst>
          </p:cNvPr>
          <p:cNvSpPr txBox="1"/>
          <p:nvPr/>
        </p:nvSpPr>
        <p:spPr>
          <a:xfrm>
            <a:off x="609600" y="5082001"/>
            <a:ext cx="4505739" cy="646331"/>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1" dirty="0"/>
              <a:t>You can also access the Save command by pressing </a:t>
            </a:r>
            <a:r>
              <a:rPr lang="en-US" b="1" dirty="0" err="1"/>
              <a:t>Ctrl+S</a:t>
            </a:r>
            <a:r>
              <a:rPr lang="en-US" b="1" dirty="0"/>
              <a:t> on your keyboard.</a:t>
            </a:r>
          </a:p>
        </p:txBody>
      </p:sp>
    </p:spTree>
    <p:extLst>
      <p:ext uri="{BB962C8B-B14F-4D97-AF65-F5344CB8AC3E}">
        <p14:creationId xmlns:p14="http://schemas.microsoft.com/office/powerpoint/2010/main" val="3771674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Using Save As to make a copy</a:t>
            </a:r>
          </a:p>
        </p:txBody>
      </p:sp>
      <p:sp>
        <p:nvSpPr>
          <p:cNvPr id="6" name="TextBox 5">
            <a:extLst>
              <a:ext uri="{FF2B5EF4-FFF2-40B4-BE49-F238E27FC236}">
                <a16:creationId xmlns:a16="http://schemas.microsoft.com/office/drawing/2014/main" id="{79E1BF08-5ED9-CC99-E3CD-CBD59F3E221A}"/>
              </a:ext>
            </a:extLst>
          </p:cNvPr>
          <p:cNvSpPr txBox="1"/>
          <p:nvPr/>
        </p:nvSpPr>
        <p:spPr>
          <a:xfrm>
            <a:off x="331303" y="2132376"/>
            <a:ext cx="6453809" cy="2862322"/>
          </a:xfrm>
          <a:prstGeom prst="rect">
            <a:avLst/>
          </a:prstGeom>
          <a:noFill/>
        </p:spPr>
        <p:txBody>
          <a:bodyPr wrap="square">
            <a:spAutoFit/>
          </a:bodyPr>
          <a:lstStyle/>
          <a:p>
            <a:pPr algn="l" fontAlgn="base"/>
            <a:r>
              <a:rPr lang="en-US" sz="2000" b="0" i="0" dirty="0">
                <a:solidFill>
                  <a:srgbClr val="4E4E4E"/>
                </a:solidFill>
                <a:effectLst/>
                <a:latin typeface="Source Sans Pro" panose="020B0503030403020204" pitchFamily="34" charset="0"/>
              </a:rPr>
              <a:t>If you want to save a </a:t>
            </a:r>
            <a:r>
              <a:rPr lang="en-US" sz="2000" b="1" i="0" dirty="0">
                <a:solidFill>
                  <a:srgbClr val="4E4E4E"/>
                </a:solidFill>
                <a:effectLst/>
                <a:latin typeface="Source Sans Pro" panose="020B0503030403020204" pitchFamily="34" charset="0"/>
              </a:rPr>
              <a:t>different version</a:t>
            </a:r>
            <a:r>
              <a:rPr lang="en-US" sz="2000" b="0" i="0" dirty="0">
                <a:solidFill>
                  <a:srgbClr val="4E4E4E"/>
                </a:solidFill>
                <a:effectLst/>
                <a:latin typeface="Source Sans Pro" panose="020B0503030403020204" pitchFamily="34" charset="0"/>
              </a:rPr>
              <a:t> of a presentation while keeping the original, you can create a </a:t>
            </a:r>
            <a:r>
              <a:rPr lang="en-US" sz="2000" b="1" i="0" dirty="0">
                <a:solidFill>
                  <a:srgbClr val="4E4E4E"/>
                </a:solidFill>
                <a:effectLst/>
                <a:latin typeface="Source Sans Pro" panose="020B0503030403020204" pitchFamily="34" charset="0"/>
              </a:rPr>
              <a:t>copy</a:t>
            </a:r>
            <a:r>
              <a:rPr lang="en-US" sz="2000" b="0" i="0" dirty="0">
                <a:solidFill>
                  <a:srgbClr val="4E4E4E"/>
                </a:solidFill>
                <a:effectLst/>
                <a:latin typeface="Source Sans Pro" panose="020B0503030403020204" pitchFamily="34" charset="0"/>
              </a:rPr>
              <a:t>. For example, if you have a file named</a:t>
            </a:r>
            <a:r>
              <a:rPr lang="en-US" sz="2000" b="1" i="0" dirty="0">
                <a:solidFill>
                  <a:srgbClr val="4E4E4E"/>
                </a:solidFill>
                <a:effectLst/>
                <a:latin typeface="Source Sans Pro" panose="020B0503030403020204" pitchFamily="34" charset="0"/>
              </a:rPr>
              <a:t> Client Presentation</a:t>
            </a:r>
            <a:r>
              <a:rPr lang="en-US" sz="2000" b="0" i="0" dirty="0">
                <a:solidFill>
                  <a:srgbClr val="4E4E4E"/>
                </a:solidFill>
                <a:effectLst/>
                <a:latin typeface="Source Sans Pro" panose="020B0503030403020204" pitchFamily="34" charset="0"/>
              </a:rPr>
              <a:t> you could save it as </a:t>
            </a:r>
            <a:r>
              <a:rPr lang="en-US" sz="2000" b="1" i="0" dirty="0">
                <a:solidFill>
                  <a:srgbClr val="4E4E4E"/>
                </a:solidFill>
                <a:effectLst/>
                <a:latin typeface="Source Sans Pro" panose="020B0503030403020204" pitchFamily="34" charset="0"/>
              </a:rPr>
              <a:t>Client Presentation 2</a:t>
            </a:r>
            <a:r>
              <a:rPr lang="en-US" sz="2000" b="0" i="0" dirty="0">
                <a:solidFill>
                  <a:srgbClr val="4E4E4E"/>
                </a:solidFill>
                <a:effectLst/>
                <a:latin typeface="Source Sans Pro" panose="020B0503030403020204" pitchFamily="34" charset="0"/>
              </a:rPr>
              <a:t> so you'll be able to edit the new file and still refer back to the original version.</a:t>
            </a:r>
          </a:p>
          <a:p>
            <a:pPr algn="l" fontAlgn="base"/>
            <a:r>
              <a:rPr lang="en-US" sz="2000" b="0" i="0" dirty="0">
                <a:solidFill>
                  <a:srgbClr val="4E4E4E"/>
                </a:solidFill>
                <a:effectLst/>
                <a:latin typeface="Source Sans Pro" panose="020B0503030403020204" pitchFamily="34" charset="0"/>
              </a:rPr>
              <a:t>To do this, you'll click the</a:t>
            </a:r>
            <a:r>
              <a:rPr lang="en-US" sz="2000" b="1" i="0" dirty="0">
                <a:solidFill>
                  <a:srgbClr val="4E4E4E"/>
                </a:solidFill>
                <a:effectLst/>
                <a:latin typeface="Source Sans Pro" panose="020B0503030403020204" pitchFamily="34" charset="0"/>
              </a:rPr>
              <a:t> Save As</a:t>
            </a:r>
            <a:r>
              <a:rPr lang="en-US" sz="2000" b="0" i="0" dirty="0">
                <a:solidFill>
                  <a:srgbClr val="4E4E4E"/>
                </a:solidFill>
                <a:effectLst/>
                <a:latin typeface="Source Sans Pro" panose="020B0503030403020204" pitchFamily="34" charset="0"/>
              </a:rPr>
              <a:t> command in Backstage view. Just like when saving a file for the first time, you'll need to choose </a:t>
            </a:r>
            <a:r>
              <a:rPr lang="en-US" sz="2000" b="1" i="0" dirty="0">
                <a:solidFill>
                  <a:srgbClr val="4E4E4E"/>
                </a:solidFill>
                <a:effectLst/>
                <a:latin typeface="Source Sans Pro" panose="020B0503030403020204" pitchFamily="34" charset="0"/>
              </a:rPr>
              <a:t>where to save</a:t>
            </a:r>
            <a:r>
              <a:rPr lang="en-US" sz="2000" b="0" i="0" dirty="0">
                <a:solidFill>
                  <a:srgbClr val="4E4E4E"/>
                </a:solidFill>
                <a:effectLst/>
                <a:latin typeface="Source Sans Pro" panose="020B0503030403020204" pitchFamily="34" charset="0"/>
              </a:rPr>
              <a:t> the file and give it a new</a:t>
            </a:r>
            <a:r>
              <a:rPr lang="en-US" sz="2000" b="1" i="0" dirty="0">
                <a:solidFill>
                  <a:srgbClr val="4E4E4E"/>
                </a:solidFill>
                <a:effectLst/>
                <a:latin typeface="Source Sans Pro" panose="020B0503030403020204" pitchFamily="34" charset="0"/>
              </a:rPr>
              <a:t> file name</a:t>
            </a:r>
            <a:r>
              <a:rPr lang="en-US" sz="2000" b="0" i="0" dirty="0">
                <a:solidFill>
                  <a:srgbClr val="4E4E4E"/>
                </a:solidFill>
                <a:effectLst/>
                <a:latin typeface="Source Sans Pro" panose="020B0503030403020204" pitchFamily="34" charset="0"/>
              </a:rPr>
              <a:t>.</a:t>
            </a:r>
          </a:p>
        </p:txBody>
      </p:sp>
      <p:pic>
        <p:nvPicPr>
          <p:cNvPr id="7170" name="Picture 2" descr="Clicking Save As">
            <a:extLst>
              <a:ext uri="{FF2B5EF4-FFF2-40B4-BE49-F238E27FC236}">
                <a16:creationId xmlns:a16="http://schemas.microsoft.com/office/drawing/2014/main" id="{48BBE427-2943-3766-66B6-2A00FBD48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2508" y="1371807"/>
            <a:ext cx="2242309" cy="4830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882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76D4-92DA-5E88-57B2-E53F27CEEBDA}"/>
              </a:ext>
            </a:extLst>
          </p:cNvPr>
          <p:cNvSpPr txBox="1">
            <a:spLocks/>
          </p:cNvSpPr>
          <p:nvPr/>
        </p:nvSpPr>
        <p:spPr>
          <a:xfrm>
            <a:off x="-1" y="228601"/>
            <a:ext cx="9583271" cy="811306"/>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change the default save location</a:t>
            </a:r>
          </a:p>
        </p:txBody>
      </p:sp>
      <p:sp>
        <p:nvSpPr>
          <p:cNvPr id="3" name="TextBox 2">
            <a:extLst>
              <a:ext uri="{FF2B5EF4-FFF2-40B4-BE49-F238E27FC236}">
                <a16:creationId xmlns:a16="http://schemas.microsoft.com/office/drawing/2014/main" id="{67937FDE-3900-2BA0-E48B-325D3555BD45}"/>
              </a:ext>
            </a:extLst>
          </p:cNvPr>
          <p:cNvSpPr txBox="1"/>
          <p:nvPr/>
        </p:nvSpPr>
        <p:spPr>
          <a:xfrm>
            <a:off x="0" y="1039907"/>
            <a:ext cx="6877878" cy="1938992"/>
          </a:xfrm>
          <a:prstGeom prst="rect">
            <a:avLst/>
          </a:prstGeom>
          <a:noFill/>
        </p:spPr>
        <p:txBody>
          <a:bodyPr wrap="square" rtlCol="0">
            <a:spAutoFit/>
          </a:bodyPr>
          <a:lstStyle/>
          <a:p>
            <a:r>
              <a:rPr lang="en-US" sz="2400" dirty="0"/>
              <a:t>If you don't want to use OneDrive, you may be frustrated that OneDrive is selected as the default location when saving. If you find this inconvenient, you can change the default save location so This PC is selected by default.</a:t>
            </a:r>
          </a:p>
        </p:txBody>
      </p:sp>
      <p:sp>
        <p:nvSpPr>
          <p:cNvPr id="8" name="TextBox 7">
            <a:extLst>
              <a:ext uri="{FF2B5EF4-FFF2-40B4-BE49-F238E27FC236}">
                <a16:creationId xmlns:a16="http://schemas.microsoft.com/office/drawing/2014/main" id="{B97351ED-6CF6-DBDA-31D2-94DA2B5EB3FA}"/>
              </a:ext>
            </a:extLst>
          </p:cNvPr>
          <p:cNvSpPr txBox="1"/>
          <p:nvPr/>
        </p:nvSpPr>
        <p:spPr>
          <a:xfrm>
            <a:off x="0" y="2978899"/>
            <a:ext cx="3564835" cy="3170099"/>
          </a:xfrm>
          <a:prstGeom prst="rect">
            <a:avLst/>
          </a:prstGeom>
          <a:noFill/>
        </p:spPr>
        <p:txBody>
          <a:bodyPr wrap="square">
            <a:spAutoFit/>
          </a:bodyPr>
          <a:lstStyle/>
          <a:p>
            <a:pPr marL="457200" indent="-457200">
              <a:buFont typeface="+mj-lt"/>
              <a:buAutoNum type="arabicPeriod"/>
            </a:pPr>
            <a:r>
              <a:rPr lang="en-US" sz="2000" dirty="0"/>
              <a:t>Click the File tab to access Backstage view.</a:t>
            </a:r>
          </a:p>
          <a:p>
            <a:pPr marL="457200" indent="-457200">
              <a:buFont typeface="+mj-lt"/>
              <a:buAutoNum type="arabicPeriod"/>
            </a:pPr>
            <a:r>
              <a:rPr lang="en-US" sz="2000" dirty="0"/>
              <a:t>Click Options.</a:t>
            </a:r>
          </a:p>
          <a:p>
            <a:pPr marL="457200" indent="-457200">
              <a:buFont typeface="+mj-lt"/>
              <a:buAutoNum type="arabicPeriod"/>
            </a:pPr>
            <a:r>
              <a:rPr lang="en-US" sz="2000" dirty="0"/>
              <a:t>The PowerPoint Options dialog box will appear. Select Save, check the box next to Save to Computer by default, then click OK. The default save location will be changed.</a:t>
            </a:r>
          </a:p>
        </p:txBody>
      </p:sp>
      <p:pic>
        <p:nvPicPr>
          <p:cNvPr id="8194" name="Picture 2" descr="Clicking the File tab">
            <a:extLst>
              <a:ext uri="{FF2B5EF4-FFF2-40B4-BE49-F238E27FC236}">
                <a16:creationId xmlns:a16="http://schemas.microsoft.com/office/drawing/2014/main" id="{E3E4E770-F63C-1A17-EE96-464AA64D2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7878" y="1032792"/>
            <a:ext cx="4191000" cy="14382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licking Options">
            <a:extLst>
              <a:ext uri="{FF2B5EF4-FFF2-40B4-BE49-F238E27FC236}">
                <a16:creationId xmlns:a16="http://schemas.microsoft.com/office/drawing/2014/main" id="{16BA45EC-D3C2-9F9A-4C49-68984E202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7971" y="2978899"/>
            <a:ext cx="978816" cy="36505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hanging the default save location">
            <a:extLst>
              <a:ext uri="{FF2B5EF4-FFF2-40B4-BE49-F238E27FC236}">
                <a16:creationId xmlns:a16="http://schemas.microsoft.com/office/drawing/2014/main" id="{FFC139C1-F7B1-61E0-71A4-5E98CD8610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4770" y="2978899"/>
            <a:ext cx="6431126" cy="36735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F1674DD-252F-45C6-A977-0914B0292D6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473673" y="912949"/>
            <a:ext cx="583096" cy="583096"/>
          </a:xfrm>
          <a:prstGeom prst="rect">
            <a:avLst/>
          </a:prstGeom>
        </p:spPr>
      </p:pic>
      <p:pic>
        <p:nvPicPr>
          <p:cNvPr id="11" name="Picture 10">
            <a:extLst>
              <a:ext uri="{FF2B5EF4-FFF2-40B4-BE49-F238E27FC236}">
                <a16:creationId xmlns:a16="http://schemas.microsoft.com/office/drawing/2014/main" id="{1B0C5D52-B373-BD1C-C485-856BACF02071}"/>
              </a:ext>
            </a:extLst>
          </p:cNvPr>
          <p:cNvPicPr>
            <a:picLocks noChangeAspect="1"/>
          </p:cNvPicPr>
          <p:nvPr/>
        </p:nvPicPr>
        <p:blipFill>
          <a:blip r:embed="rId6" cstate="hqprint">
            <a:extLst>
              <a:ext uri="{28A0092B-C50C-407E-A947-70E740481C1C}">
                <a14:useLocalDpi xmlns:a14="http://schemas.microsoft.com/office/drawing/2010/main" val="0"/>
              </a:ext>
            </a:extLst>
          </a:blip>
          <a:srcRect/>
          <a:stretch/>
        </p:blipFill>
        <p:spPr>
          <a:xfrm>
            <a:off x="3521270" y="2724983"/>
            <a:ext cx="583096" cy="583096"/>
          </a:xfrm>
          <a:prstGeom prst="rect">
            <a:avLst/>
          </a:prstGeom>
        </p:spPr>
      </p:pic>
      <p:pic>
        <p:nvPicPr>
          <p:cNvPr id="12" name="Picture 11">
            <a:extLst>
              <a:ext uri="{FF2B5EF4-FFF2-40B4-BE49-F238E27FC236}">
                <a16:creationId xmlns:a16="http://schemas.microsoft.com/office/drawing/2014/main" id="{8D4CAC1E-65E9-ABB0-01D3-5D5F13B518CF}"/>
              </a:ext>
            </a:extLst>
          </p:cNvPr>
          <p:cNvPicPr>
            <a:picLocks noChangeAspect="1"/>
          </p:cNvPicPr>
          <p:nvPr/>
        </p:nvPicPr>
        <p:blipFill>
          <a:blip r:embed="rId7" cstate="hqprint">
            <a:extLst>
              <a:ext uri="{28A0092B-C50C-407E-A947-70E740481C1C}">
                <a14:useLocalDpi xmlns:a14="http://schemas.microsoft.com/office/drawing/2010/main" val="0"/>
              </a:ext>
            </a:extLst>
          </a:blip>
          <a:srcRect/>
          <a:stretch/>
        </p:blipFill>
        <p:spPr>
          <a:xfrm>
            <a:off x="6972540" y="2724983"/>
            <a:ext cx="583096" cy="583096"/>
          </a:xfrm>
          <a:prstGeom prst="rect">
            <a:avLst/>
          </a:prstGeom>
        </p:spPr>
      </p:pic>
    </p:spTree>
    <p:extLst>
      <p:ext uri="{BB962C8B-B14F-4D97-AF65-F5344CB8AC3E}">
        <p14:creationId xmlns:p14="http://schemas.microsoft.com/office/powerpoint/2010/main" val="1470846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use </a:t>
            </a:r>
            <a:r>
              <a:rPr lang="en-US" sz="4800" dirty="0" err="1">
                <a:solidFill>
                  <a:schemeClr val="bg1"/>
                </a:solidFill>
              </a:rPr>
              <a:t>AutoRecover</a:t>
            </a:r>
            <a:endParaRPr lang="en-US" sz="4800" dirty="0">
              <a:solidFill>
                <a:schemeClr val="bg1"/>
              </a:solidFill>
            </a:endParaRPr>
          </a:p>
        </p:txBody>
      </p:sp>
      <p:sp>
        <p:nvSpPr>
          <p:cNvPr id="5" name="TextBox 4">
            <a:extLst>
              <a:ext uri="{FF2B5EF4-FFF2-40B4-BE49-F238E27FC236}">
                <a16:creationId xmlns:a16="http://schemas.microsoft.com/office/drawing/2014/main" id="{AEF45F53-E165-C1C0-19C1-BB0E5E68EA47}"/>
              </a:ext>
            </a:extLst>
          </p:cNvPr>
          <p:cNvSpPr txBox="1"/>
          <p:nvPr/>
        </p:nvSpPr>
        <p:spPr>
          <a:xfrm>
            <a:off x="225287" y="1579676"/>
            <a:ext cx="6096000" cy="1200329"/>
          </a:xfrm>
          <a:prstGeom prst="rect">
            <a:avLst/>
          </a:prstGeom>
          <a:noFill/>
        </p:spPr>
        <p:txBody>
          <a:bodyPr wrap="square">
            <a:spAutoFit/>
          </a:bodyPr>
          <a:lstStyle/>
          <a:p>
            <a:pPr marL="342900" indent="-342900">
              <a:buFont typeface="+mj-lt"/>
              <a:buAutoNum type="arabicPeriod"/>
            </a:pPr>
            <a:r>
              <a:rPr lang="en-US" b="1" dirty="0"/>
              <a:t>Open PowerPoint. If autosaved versions of a file are found, the Document Recovery pane will appear.</a:t>
            </a:r>
          </a:p>
          <a:p>
            <a:pPr marL="342900" indent="-342900">
              <a:buFont typeface="+mj-lt"/>
              <a:buAutoNum type="arabicPeriod"/>
            </a:pPr>
            <a:r>
              <a:rPr lang="en-US" b="1" dirty="0"/>
              <a:t>Click to open an available file. The presentation will be recovered.</a:t>
            </a:r>
          </a:p>
        </p:txBody>
      </p:sp>
      <p:pic>
        <p:nvPicPr>
          <p:cNvPr id="9221" name="Picture 5" descr="The Document Recovery pane">
            <a:extLst>
              <a:ext uri="{FF2B5EF4-FFF2-40B4-BE49-F238E27FC236}">
                <a16:creationId xmlns:a16="http://schemas.microsoft.com/office/drawing/2014/main" id="{73E8CF88-3E56-5C26-0344-4D06AF245F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567" y="113111"/>
            <a:ext cx="23241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Recovering an unsaved file">
            <a:extLst>
              <a:ext uri="{FF2B5EF4-FFF2-40B4-BE49-F238E27FC236}">
                <a16:creationId xmlns:a16="http://schemas.microsoft.com/office/drawing/2014/main" id="{3A783226-C621-1B89-8EC5-511433836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2496" y="2780005"/>
            <a:ext cx="4650391" cy="34852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8591E74-25E6-8E3D-9264-0EB9F3F6CD79}"/>
              </a:ext>
            </a:extLst>
          </p:cNvPr>
          <p:cNvSpPr txBox="1"/>
          <p:nvPr/>
        </p:nvSpPr>
        <p:spPr>
          <a:xfrm>
            <a:off x="85104" y="2780005"/>
            <a:ext cx="3347209" cy="3970318"/>
          </a:xfrm>
          <a:prstGeom prst="rect">
            <a:avLst/>
          </a:prstGeom>
          <a:noFill/>
        </p:spPr>
        <p:txBody>
          <a:bodyPr wrap="square">
            <a:spAutoFit/>
          </a:bodyPr>
          <a:lstStyle/>
          <a:p>
            <a:pPr marL="285750" indent="-285750">
              <a:buFont typeface="Arial" panose="020B0604020202020204" pitchFamily="34" charset="0"/>
              <a:buChar char="•"/>
            </a:pPr>
            <a:r>
              <a:rPr lang="en-US" dirty="0"/>
              <a:t>By default, PowerPoint autosaves every 10 minutes. If you are editing a presentation for less than 10 minutes, PowerPoint may not create an autosaved version.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you don't see the file you need, you can browse all autosaved files from Backstage view. Just select the File tab, click Manage Presentation, then choose Recover Unsaved Presentations.</a:t>
            </a:r>
          </a:p>
        </p:txBody>
      </p:sp>
      <p:sp>
        <p:nvSpPr>
          <p:cNvPr id="9" name="Arrow: Right 8">
            <a:extLst>
              <a:ext uri="{FF2B5EF4-FFF2-40B4-BE49-F238E27FC236}">
                <a16:creationId xmlns:a16="http://schemas.microsoft.com/office/drawing/2014/main" id="{8D6C16E5-B783-E060-3DE7-BACA7E46A94C}"/>
              </a:ext>
            </a:extLst>
          </p:cNvPr>
          <p:cNvSpPr/>
          <p:nvPr/>
        </p:nvSpPr>
        <p:spPr>
          <a:xfrm>
            <a:off x="6096000" y="1980011"/>
            <a:ext cx="2822713"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5605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Exporting presentations</a:t>
            </a:r>
          </a:p>
        </p:txBody>
      </p:sp>
      <p:sp>
        <p:nvSpPr>
          <p:cNvPr id="6" name="TextBox 5">
            <a:extLst>
              <a:ext uri="{FF2B5EF4-FFF2-40B4-BE49-F238E27FC236}">
                <a16:creationId xmlns:a16="http://schemas.microsoft.com/office/drawing/2014/main" id="{79E1BF08-5ED9-CC99-E3CD-CBD59F3E221A}"/>
              </a:ext>
            </a:extLst>
          </p:cNvPr>
          <p:cNvSpPr txBox="1"/>
          <p:nvPr/>
        </p:nvSpPr>
        <p:spPr>
          <a:xfrm>
            <a:off x="556591" y="1469768"/>
            <a:ext cx="6096000" cy="5016758"/>
          </a:xfrm>
          <a:prstGeom prst="rect">
            <a:avLst/>
          </a:prstGeom>
          <a:noFill/>
        </p:spPr>
        <p:txBody>
          <a:bodyPr wrap="square">
            <a:spAutoFit/>
          </a:bodyPr>
          <a:lstStyle/>
          <a:p>
            <a:pPr algn="l" fontAlgn="base"/>
            <a:r>
              <a:rPr lang="en-US" sz="2000" b="0" i="0" dirty="0">
                <a:solidFill>
                  <a:srgbClr val="4E4E4E"/>
                </a:solidFill>
                <a:effectLst/>
                <a:latin typeface="Source Sans Pro" panose="020B0503030403020204" pitchFamily="34" charset="0"/>
              </a:rPr>
              <a:t>By default, PowerPoint presentations are saved in the </a:t>
            </a:r>
            <a:r>
              <a:rPr lang="en-US" sz="2000" b="1" i="0" dirty="0">
                <a:solidFill>
                  <a:srgbClr val="4E4E4E"/>
                </a:solidFill>
                <a:effectLst/>
                <a:latin typeface="Source Sans Pro" panose="020B0503030403020204" pitchFamily="34" charset="0"/>
              </a:rPr>
              <a:t>.pptx </a:t>
            </a:r>
            <a:r>
              <a:rPr lang="en-US" sz="2000" b="0" i="0" dirty="0">
                <a:solidFill>
                  <a:srgbClr val="4E4E4E"/>
                </a:solidFill>
                <a:effectLst/>
                <a:latin typeface="Source Sans Pro" panose="020B0503030403020204" pitchFamily="34" charset="0"/>
              </a:rPr>
              <a:t>file type. However, there may be times when you need to use </a:t>
            </a:r>
            <a:r>
              <a:rPr lang="en-US" sz="2000" b="1" i="0" dirty="0">
                <a:solidFill>
                  <a:srgbClr val="4E4E4E"/>
                </a:solidFill>
                <a:effectLst/>
                <a:latin typeface="Source Sans Pro" panose="020B0503030403020204" pitchFamily="34" charset="0"/>
              </a:rPr>
              <a:t>another file type</a:t>
            </a:r>
            <a:r>
              <a:rPr lang="en-US" sz="2000" b="0" i="0" dirty="0">
                <a:solidFill>
                  <a:srgbClr val="4E4E4E"/>
                </a:solidFill>
                <a:effectLst/>
                <a:latin typeface="Source Sans Pro" panose="020B0503030403020204" pitchFamily="34" charset="0"/>
              </a:rPr>
              <a:t>, such as a </a:t>
            </a:r>
            <a:r>
              <a:rPr lang="en-US" sz="2000" b="1" i="0" dirty="0">
                <a:solidFill>
                  <a:srgbClr val="4E4E4E"/>
                </a:solidFill>
                <a:effectLst/>
                <a:latin typeface="Source Sans Pro" panose="020B0503030403020204" pitchFamily="34" charset="0"/>
              </a:rPr>
              <a:t>PDF</a:t>
            </a:r>
            <a:r>
              <a:rPr lang="en-US" sz="2000" b="0" i="0" dirty="0">
                <a:solidFill>
                  <a:srgbClr val="4E4E4E"/>
                </a:solidFill>
                <a:effectLst/>
                <a:latin typeface="Source Sans Pro" panose="020B0503030403020204" pitchFamily="34" charset="0"/>
              </a:rPr>
              <a:t> or </a:t>
            </a:r>
            <a:r>
              <a:rPr lang="en-US" sz="2000" b="1" i="0" dirty="0">
                <a:solidFill>
                  <a:srgbClr val="4E4E4E"/>
                </a:solidFill>
                <a:effectLst/>
                <a:latin typeface="Source Sans Pro" panose="020B0503030403020204" pitchFamily="34" charset="0"/>
              </a:rPr>
              <a:t>PowerPoint 97-2003 presentation</a:t>
            </a:r>
            <a:r>
              <a:rPr lang="en-US" sz="2000" b="0" i="0" dirty="0">
                <a:solidFill>
                  <a:srgbClr val="4E4E4E"/>
                </a:solidFill>
                <a:effectLst/>
                <a:latin typeface="Source Sans Pro" panose="020B0503030403020204" pitchFamily="34" charset="0"/>
              </a:rPr>
              <a:t>. It's easy to </a:t>
            </a:r>
            <a:r>
              <a:rPr lang="en-US" sz="2000" b="1" i="0" dirty="0">
                <a:solidFill>
                  <a:srgbClr val="4E4E4E"/>
                </a:solidFill>
                <a:effectLst/>
                <a:latin typeface="Source Sans Pro" panose="020B0503030403020204" pitchFamily="34" charset="0"/>
              </a:rPr>
              <a:t>export</a:t>
            </a:r>
            <a:r>
              <a:rPr lang="en-US" sz="2000" b="0" i="0" dirty="0">
                <a:solidFill>
                  <a:srgbClr val="4E4E4E"/>
                </a:solidFill>
                <a:effectLst/>
                <a:latin typeface="Source Sans Pro" panose="020B0503030403020204" pitchFamily="34" charset="0"/>
              </a:rPr>
              <a:t> your presentation from PowerPoint in a variety of file types.</a:t>
            </a:r>
          </a:p>
          <a:p>
            <a:pPr algn="l" fontAlgn="base"/>
            <a:endParaRPr lang="en-US" sz="2000" b="0" i="0" dirty="0">
              <a:solidFill>
                <a:srgbClr val="4E4E4E"/>
              </a:solidFill>
              <a:effectLst/>
              <a:latin typeface="Source Sans Pro" panose="020B0503030403020204" pitchFamily="34" charset="0"/>
            </a:endParaRPr>
          </a:p>
          <a:p>
            <a:pPr algn="l" fontAlgn="base">
              <a:buFont typeface="Arial" panose="020B0604020202020204" pitchFamily="34" charset="0"/>
              <a:buChar char="•"/>
            </a:pPr>
            <a:r>
              <a:rPr lang="en-US" sz="2000" b="1" i="0" dirty="0">
                <a:solidFill>
                  <a:srgbClr val="4E4E4E"/>
                </a:solidFill>
                <a:effectLst/>
                <a:latin typeface="inherit"/>
              </a:rPr>
              <a:t>PDF:</a:t>
            </a:r>
            <a:r>
              <a:rPr lang="en-US" sz="2000" b="0" i="0" dirty="0">
                <a:solidFill>
                  <a:srgbClr val="4E4E4E"/>
                </a:solidFill>
                <a:effectLst/>
                <a:latin typeface="inherit"/>
              </a:rPr>
              <a:t> Saves the presentation as a </a:t>
            </a:r>
            <a:r>
              <a:rPr lang="en-US" sz="2000" b="1" i="0" dirty="0">
                <a:solidFill>
                  <a:srgbClr val="4E4E4E"/>
                </a:solidFill>
                <a:effectLst/>
                <a:latin typeface="inherit"/>
              </a:rPr>
              <a:t>PDF document</a:t>
            </a:r>
            <a:r>
              <a:rPr lang="en-US" sz="2000" b="0" i="0" dirty="0">
                <a:solidFill>
                  <a:srgbClr val="4E4E4E"/>
                </a:solidFill>
                <a:effectLst/>
                <a:latin typeface="inherit"/>
              </a:rPr>
              <a:t> instead of a PowerPoint file</a:t>
            </a:r>
          </a:p>
          <a:p>
            <a:pPr algn="l" fontAlgn="base">
              <a:buFont typeface="Arial" panose="020B0604020202020204" pitchFamily="34" charset="0"/>
              <a:buChar char="•"/>
            </a:pPr>
            <a:r>
              <a:rPr lang="en-US" sz="2000" b="1" i="0" dirty="0">
                <a:solidFill>
                  <a:srgbClr val="4E4E4E"/>
                </a:solidFill>
                <a:effectLst/>
                <a:latin typeface="inherit"/>
              </a:rPr>
              <a:t>Video:</a:t>
            </a:r>
            <a:r>
              <a:rPr lang="en-US" sz="2000" b="0" i="0" dirty="0">
                <a:solidFill>
                  <a:srgbClr val="4E4E4E"/>
                </a:solidFill>
                <a:effectLst/>
                <a:latin typeface="inherit"/>
              </a:rPr>
              <a:t> Saves the presentation as a video</a:t>
            </a:r>
          </a:p>
          <a:p>
            <a:pPr algn="l" fontAlgn="base">
              <a:buFont typeface="Arial" panose="020B0604020202020204" pitchFamily="34" charset="0"/>
              <a:buChar char="•"/>
            </a:pPr>
            <a:r>
              <a:rPr lang="en-US" sz="2000" b="1" i="0" dirty="0">
                <a:solidFill>
                  <a:srgbClr val="4E4E4E"/>
                </a:solidFill>
                <a:effectLst/>
                <a:latin typeface="inherit"/>
              </a:rPr>
              <a:t>Package for CD:</a:t>
            </a:r>
            <a:r>
              <a:rPr lang="en-US" sz="2000" b="0" i="0" dirty="0">
                <a:solidFill>
                  <a:srgbClr val="4E4E4E"/>
                </a:solidFill>
                <a:effectLst/>
                <a:latin typeface="inherit"/>
              </a:rPr>
              <a:t> Saves the presentation in a folder along with the Microsoft PowerPoint Viewer, a special slide show player anyone can download</a:t>
            </a:r>
          </a:p>
          <a:p>
            <a:pPr algn="l" fontAlgn="base">
              <a:buFont typeface="Arial" panose="020B0604020202020204" pitchFamily="34" charset="0"/>
              <a:buChar char="•"/>
            </a:pPr>
            <a:r>
              <a:rPr lang="en-US" sz="2000" b="1" i="0" dirty="0">
                <a:solidFill>
                  <a:srgbClr val="4E4E4E"/>
                </a:solidFill>
                <a:effectLst/>
                <a:latin typeface="inherit"/>
              </a:rPr>
              <a:t>Handouts:</a:t>
            </a:r>
            <a:r>
              <a:rPr lang="en-US" sz="2000" b="0" i="0" dirty="0">
                <a:solidFill>
                  <a:srgbClr val="4E4E4E"/>
                </a:solidFill>
                <a:effectLst/>
                <a:latin typeface="inherit"/>
              </a:rPr>
              <a:t> Prints a handout version of your slides</a:t>
            </a:r>
          </a:p>
          <a:p>
            <a:pPr algn="l" fontAlgn="base">
              <a:buFont typeface="Arial" panose="020B0604020202020204" pitchFamily="34" charset="0"/>
              <a:buChar char="•"/>
            </a:pPr>
            <a:r>
              <a:rPr lang="en-US" sz="2000" b="1" i="0" dirty="0">
                <a:solidFill>
                  <a:srgbClr val="4E4E4E"/>
                </a:solidFill>
                <a:effectLst/>
                <a:latin typeface="inherit"/>
              </a:rPr>
              <a:t>Other file type: </a:t>
            </a:r>
            <a:r>
              <a:rPr lang="en-US" sz="2000" b="0" i="0" dirty="0">
                <a:solidFill>
                  <a:srgbClr val="4E4E4E"/>
                </a:solidFill>
                <a:effectLst/>
                <a:latin typeface="inherit"/>
              </a:rPr>
              <a:t>Saves in other file types, including </a:t>
            </a:r>
            <a:r>
              <a:rPr lang="en-US" sz="2000" b="1" i="0" dirty="0">
                <a:solidFill>
                  <a:srgbClr val="4E4E4E"/>
                </a:solidFill>
                <a:effectLst/>
                <a:latin typeface="inherit"/>
              </a:rPr>
              <a:t>PNG</a:t>
            </a:r>
            <a:r>
              <a:rPr lang="en-US" sz="2000" b="0" i="0" dirty="0">
                <a:solidFill>
                  <a:srgbClr val="4E4E4E"/>
                </a:solidFill>
                <a:effectLst/>
                <a:latin typeface="inherit"/>
              </a:rPr>
              <a:t> and </a:t>
            </a:r>
            <a:r>
              <a:rPr lang="en-US" sz="2000" b="1" i="0" dirty="0">
                <a:solidFill>
                  <a:srgbClr val="4E4E4E"/>
                </a:solidFill>
                <a:effectLst/>
                <a:latin typeface="inherit"/>
              </a:rPr>
              <a:t>PowerPoint 97-2003</a:t>
            </a:r>
            <a:endParaRPr lang="en-US" sz="2000" b="0" i="0" dirty="0">
              <a:solidFill>
                <a:srgbClr val="4E4E4E"/>
              </a:solidFill>
              <a:effectLst/>
              <a:latin typeface="inherit"/>
            </a:endParaRPr>
          </a:p>
        </p:txBody>
      </p:sp>
    </p:spTree>
    <p:extLst>
      <p:ext uri="{BB962C8B-B14F-4D97-AF65-F5344CB8AC3E}">
        <p14:creationId xmlns:p14="http://schemas.microsoft.com/office/powerpoint/2010/main" val="3609059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124A-4851-254B-9A80-31E89C0B67AE}"/>
              </a:ext>
            </a:extLst>
          </p:cNvPr>
          <p:cNvSpPr txBox="1">
            <a:spLocks/>
          </p:cNvSpPr>
          <p:nvPr/>
        </p:nvSpPr>
        <p:spPr>
          <a:xfrm>
            <a:off x="0" y="339725"/>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Exporting presentations (Cont.)</a:t>
            </a:r>
          </a:p>
        </p:txBody>
      </p:sp>
      <p:sp>
        <p:nvSpPr>
          <p:cNvPr id="4" name="TextBox 3">
            <a:extLst>
              <a:ext uri="{FF2B5EF4-FFF2-40B4-BE49-F238E27FC236}">
                <a16:creationId xmlns:a16="http://schemas.microsoft.com/office/drawing/2014/main" id="{218DF346-EB5B-6F16-51F0-8467BEC9B4A2}"/>
              </a:ext>
            </a:extLst>
          </p:cNvPr>
          <p:cNvSpPr txBox="1"/>
          <p:nvPr/>
        </p:nvSpPr>
        <p:spPr>
          <a:xfrm>
            <a:off x="198782" y="1066800"/>
            <a:ext cx="6453809" cy="1015663"/>
          </a:xfrm>
          <a:prstGeom prst="rect">
            <a:avLst/>
          </a:prstGeom>
          <a:noFill/>
        </p:spPr>
        <p:txBody>
          <a:bodyPr wrap="square">
            <a:spAutoFit/>
          </a:bodyPr>
          <a:lstStyle/>
          <a:p>
            <a:pPr marL="285750" indent="-285750">
              <a:buFont typeface="Arial" panose="020B0604020202020204" pitchFamily="34" charset="0"/>
              <a:buChar char="•"/>
            </a:pPr>
            <a:r>
              <a:rPr lang="en-US" sz="2000" dirty="0"/>
              <a:t>Click the File tab to access Backstage view.</a:t>
            </a:r>
          </a:p>
          <a:p>
            <a:pPr marL="285750" indent="-285750">
              <a:buFont typeface="Arial" panose="020B0604020202020204" pitchFamily="34" charset="0"/>
              <a:buChar char="•"/>
            </a:pPr>
            <a:r>
              <a:rPr lang="en-US" sz="2000" dirty="0"/>
              <a:t>Click Export, then choose the desired option. In our example, we'll select Change File Type.</a:t>
            </a:r>
          </a:p>
        </p:txBody>
      </p:sp>
      <p:pic>
        <p:nvPicPr>
          <p:cNvPr id="10242" name="Picture 2" descr="Clicking Change File Type">
            <a:extLst>
              <a:ext uri="{FF2B5EF4-FFF2-40B4-BE49-F238E27FC236}">
                <a16:creationId xmlns:a16="http://schemas.microsoft.com/office/drawing/2014/main" id="{7A3F3D3D-97B0-10AC-F37B-9501F0D89A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2601" y="2225123"/>
            <a:ext cx="4559990" cy="3899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630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124A-4851-254B-9A80-31E89C0B67AE}"/>
              </a:ext>
            </a:extLst>
          </p:cNvPr>
          <p:cNvSpPr txBox="1">
            <a:spLocks/>
          </p:cNvSpPr>
          <p:nvPr/>
        </p:nvSpPr>
        <p:spPr>
          <a:xfrm>
            <a:off x="0" y="339725"/>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Exporting presentations (Cont.)</a:t>
            </a:r>
          </a:p>
        </p:txBody>
      </p:sp>
      <p:sp>
        <p:nvSpPr>
          <p:cNvPr id="4" name="TextBox 3">
            <a:extLst>
              <a:ext uri="{FF2B5EF4-FFF2-40B4-BE49-F238E27FC236}">
                <a16:creationId xmlns:a16="http://schemas.microsoft.com/office/drawing/2014/main" id="{218DF346-EB5B-6F16-51F0-8467BEC9B4A2}"/>
              </a:ext>
            </a:extLst>
          </p:cNvPr>
          <p:cNvSpPr txBox="1"/>
          <p:nvPr/>
        </p:nvSpPr>
        <p:spPr>
          <a:xfrm>
            <a:off x="198782" y="1066800"/>
            <a:ext cx="6453809" cy="400110"/>
          </a:xfrm>
          <a:prstGeom prst="rect">
            <a:avLst/>
          </a:prstGeom>
          <a:noFill/>
        </p:spPr>
        <p:txBody>
          <a:bodyPr wrap="square">
            <a:spAutoFit/>
          </a:bodyPr>
          <a:lstStyle/>
          <a:p>
            <a:pPr marL="285750" indent="-285750">
              <a:buFont typeface="Arial" panose="020B0604020202020204" pitchFamily="34" charset="0"/>
              <a:buChar char="•"/>
            </a:pPr>
            <a:r>
              <a:rPr lang="en-US" sz="2000" dirty="0"/>
              <a:t>Select a file type, then click Save As.</a:t>
            </a:r>
          </a:p>
        </p:txBody>
      </p:sp>
      <p:pic>
        <p:nvPicPr>
          <p:cNvPr id="12290" name="Picture 2" descr="Choosing a file type and clicking Save As">
            <a:extLst>
              <a:ext uri="{FF2B5EF4-FFF2-40B4-BE49-F238E27FC236}">
                <a16:creationId xmlns:a16="http://schemas.microsoft.com/office/drawing/2014/main" id="{A9F9D0BB-289B-AA49-9FA0-773FA1269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228" y="1565275"/>
            <a:ext cx="619125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515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124A-4851-254B-9A80-31E89C0B67AE}"/>
              </a:ext>
            </a:extLst>
          </p:cNvPr>
          <p:cNvSpPr txBox="1">
            <a:spLocks/>
          </p:cNvSpPr>
          <p:nvPr/>
        </p:nvSpPr>
        <p:spPr>
          <a:xfrm>
            <a:off x="0" y="339725"/>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Exporting presentations (Cont.)</a:t>
            </a:r>
          </a:p>
        </p:txBody>
      </p:sp>
      <p:sp>
        <p:nvSpPr>
          <p:cNvPr id="4" name="TextBox 3">
            <a:extLst>
              <a:ext uri="{FF2B5EF4-FFF2-40B4-BE49-F238E27FC236}">
                <a16:creationId xmlns:a16="http://schemas.microsoft.com/office/drawing/2014/main" id="{218DF346-EB5B-6F16-51F0-8467BEC9B4A2}"/>
              </a:ext>
            </a:extLst>
          </p:cNvPr>
          <p:cNvSpPr txBox="1"/>
          <p:nvPr/>
        </p:nvSpPr>
        <p:spPr>
          <a:xfrm>
            <a:off x="198782" y="1066800"/>
            <a:ext cx="6520070" cy="1015663"/>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rgbClr val="4E4E4E"/>
                </a:solidFill>
                <a:effectLst/>
                <a:latin typeface="Source Sans Pro" panose="020B0503030403020204" pitchFamily="34" charset="0"/>
              </a:rPr>
              <a:t>The </a:t>
            </a:r>
            <a:r>
              <a:rPr lang="en-US" sz="2000" b="1" i="0" dirty="0">
                <a:solidFill>
                  <a:srgbClr val="4E4E4E"/>
                </a:solidFill>
                <a:effectLst/>
                <a:latin typeface="Source Sans Pro" panose="020B0503030403020204" pitchFamily="34" charset="0"/>
              </a:rPr>
              <a:t>Save As </a:t>
            </a:r>
            <a:r>
              <a:rPr lang="en-US" sz="2000" b="0" i="0" dirty="0">
                <a:solidFill>
                  <a:srgbClr val="4E4E4E"/>
                </a:solidFill>
                <a:effectLst/>
                <a:latin typeface="Source Sans Pro" panose="020B0503030403020204" pitchFamily="34" charset="0"/>
              </a:rPr>
              <a:t>dialog box will appear. Select the </a:t>
            </a:r>
            <a:r>
              <a:rPr lang="en-US" sz="2000" b="1" i="0" dirty="0">
                <a:solidFill>
                  <a:srgbClr val="4E4E4E"/>
                </a:solidFill>
                <a:effectLst/>
                <a:latin typeface="Source Sans Pro" panose="020B0503030403020204" pitchFamily="34" charset="0"/>
              </a:rPr>
              <a:t>location</a:t>
            </a:r>
            <a:r>
              <a:rPr lang="en-US" sz="2000" b="0" i="0" dirty="0">
                <a:solidFill>
                  <a:srgbClr val="4E4E4E"/>
                </a:solidFill>
                <a:effectLst/>
                <a:latin typeface="Source Sans Pro" panose="020B0503030403020204" pitchFamily="34" charset="0"/>
              </a:rPr>
              <a:t> where you want to export the presentation, type a </a:t>
            </a:r>
            <a:r>
              <a:rPr lang="en-US" sz="2000" b="1" i="0" dirty="0">
                <a:solidFill>
                  <a:srgbClr val="4E4E4E"/>
                </a:solidFill>
                <a:effectLst/>
                <a:latin typeface="Source Sans Pro" panose="020B0503030403020204" pitchFamily="34" charset="0"/>
              </a:rPr>
              <a:t>file name</a:t>
            </a:r>
            <a:r>
              <a:rPr lang="en-US" sz="2000" b="0" i="0" dirty="0">
                <a:solidFill>
                  <a:srgbClr val="4E4E4E"/>
                </a:solidFill>
                <a:effectLst/>
                <a:latin typeface="Source Sans Pro" panose="020B0503030403020204" pitchFamily="34" charset="0"/>
              </a:rPr>
              <a:t>, then click </a:t>
            </a:r>
            <a:r>
              <a:rPr lang="en-US" sz="2000" b="1" i="0" dirty="0">
                <a:solidFill>
                  <a:srgbClr val="4E4E4E"/>
                </a:solidFill>
                <a:effectLst/>
                <a:latin typeface="Source Sans Pro" panose="020B0503030403020204" pitchFamily="34" charset="0"/>
              </a:rPr>
              <a:t>Save</a:t>
            </a:r>
            <a:r>
              <a:rPr lang="en-US" sz="2000" b="0" i="0" dirty="0">
                <a:solidFill>
                  <a:srgbClr val="4E4E4E"/>
                </a:solidFill>
                <a:effectLst/>
                <a:latin typeface="Source Sans Pro" panose="020B0503030403020204" pitchFamily="34" charset="0"/>
              </a:rPr>
              <a:t>.</a:t>
            </a:r>
            <a:endParaRPr lang="en-US" sz="2000" dirty="0"/>
          </a:p>
        </p:txBody>
      </p:sp>
      <p:pic>
        <p:nvPicPr>
          <p:cNvPr id="13314" name="Picture 2" descr="Saving as an PowerPoint 97-2003 presentation">
            <a:extLst>
              <a:ext uri="{FF2B5EF4-FFF2-40B4-BE49-F238E27FC236}">
                <a16:creationId xmlns:a16="http://schemas.microsoft.com/office/drawing/2014/main" id="{0557FD6A-619F-CB43-9F94-F138C1886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258" y="2188481"/>
            <a:ext cx="5962650"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2518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hoosing a file type from the Save As dialog box">
            <a:extLst>
              <a:ext uri="{FF2B5EF4-FFF2-40B4-BE49-F238E27FC236}">
                <a16:creationId xmlns:a16="http://schemas.microsoft.com/office/drawing/2014/main" id="{94FEF0E8-6A1C-C110-2C9C-5673522771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684" y="1423312"/>
            <a:ext cx="5962651"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D184DC-82A4-9A02-44E7-C4048A3E74CC}"/>
              </a:ext>
            </a:extLst>
          </p:cNvPr>
          <p:cNvSpPr txBox="1"/>
          <p:nvPr/>
        </p:nvSpPr>
        <p:spPr>
          <a:xfrm>
            <a:off x="463827" y="2058987"/>
            <a:ext cx="4055165" cy="2031325"/>
          </a:xfrm>
          <a:prstGeom prst="rect">
            <a:avLst/>
          </a:prstGeom>
          <a:noFill/>
        </p:spPr>
        <p:txBody>
          <a:bodyPr wrap="square">
            <a:spAutoFit/>
          </a:bodyPr>
          <a:lstStyle/>
          <a:p>
            <a:pPr algn="l" fontAlgn="base"/>
            <a:r>
              <a:rPr lang="en-US" b="0" i="0" dirty="0">
                <a:solidFill>
                  <a:srgbClr val="4E4E4E"/>
                </a:solidFill>
                <a:effectLst/>
                <a:latin typeface="Source Sans Pro" panose="020B0503030403020204" pitchFamily="34" charset="0"/>
              </a:rPr>
              <a:t>You can also use the </a:t>
            </a:r>
            <a:r>
              <a:rPr lang="en-US" b="1" i="0" dirty="0">
                <a:solidFill>
                  <a:srgbClr val="4E4E4E"/>
                </a:solidFill>
                <a:effectLst/>
                <a:latin typeface="Source Sans Pro" panose="020B0503030403020204" pitchFamily="34" charset="0"/>
              </a:rPr>
              <a:t>Save as type</a:t>
            </a:r>
            <a:r>
              <a:rPr lang="en-US" b="0" i="0" dirty="0">
                <a:solidFill>
                  <a:srgbClr val="4E4E4E"/>
                </a:solidFill>
                <a:effectLst/>
                <a:latin typeface="Source Sans Pro" panose="020B0503030403020204" pitchFamily="34" charset="0"/>
              </a:rPr>
              <a:t> drop-down menu in the </a:t>
            </a:r>
            <a:r>
              <a:rPr lang="en-US" b="1" i="0" dirty="0">
                <a:solidFill>
                  <a:srgbClr val="4E4E4E"/>
                </a:solidFill>
                <a:effectLst/>
                <a:latin typeface="Source Sans Pro" panose="020B0503030403020204" pitchFamily="34" charset="0"/>
              </a:rPr>
              <a:t>Save As </a:t>
            </a:r>
            <a:r>
              <a:rPr lang="en-US" b="0" i="0" dirty="0">
                <a:solidFill>
                  <a:srgbClr val="4E4E4E"/>
                </a:solidFill>
                <a:effectLst/>
                <a:latin typeface="Source Sans Pro" panose="020B0503030403020204" pitchFamily="34" charset="0"/>
              </a:rPr>
              <a:t>dialog box to save presentations in a variety of file types. Be careful to choose a file type others will be able to open.</a:t>
            </a:r>
          </a:p>
          <a:p>
            <a:r>
              <a:rPr lang="en-US" dirty="0"/>
              <a:t/>
            </a:r>
            <a:br>
              <a:rPr lang="en-US" dirty="0"/>
            </a:br>
            <a:endParaRPr lang="en-US" dirty="0"/>
          </a:p>
        </p:txBody>
      </p:sp>
      <p:sp>
        <p:nvSpPr>
          <p:cNvPr id="5" name="Title 1">
            <a:extLst>
              <a:ext uri="{FF2B5EF4-FFF2-40B4-BE49-F238E27FC236}">
                <a16:creationId xmlns:a16="http://schemas.microsoft.com/office/drawing/2014/main" id="{4F6E3E5B-A917-E427-5F79-C88A5D3CB829}"/>
              </a:ext>
            </a:extLst>
          </p:cNvPr>
          <p:cNvSpPr txBox="1">
            <a:spLocks/>
          </p:cNvSpPr>
          <p:nvPr/>
        </p:nvSpPr>
        <p:spPr>
          <a:xfrm>
            <a:off x="0" y="339725"/>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Exporting presentations (Cont.)</a:t>
            </a:r>
          </a:p>
        </p:txBody>
      </p:sp>
    </p:spTree>
    <p:extLst>
      <p:ext uri="{BB962C8B-B14F-4D97-AF65-F5344CB8AC3E}">
        <p14:creationId xmlns:p14="http://schemas.microsoft.com/office/powerpoint/2010/main" val="1274950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D68C5-B3A8-C63C-AF29-AA17B2ADF84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5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6858000" cy="6858000"/>
          </a:xfrm>
          <a:prstGeom prst="rect">
            <a:avLst/>
          </a:prstGeom>
          <a:noFill/>
        </p:spPr>
      </p:pic>
    </p:spTree>
    <p:extLst>
      <p:ext uri="{BB962C8B-B14F-4D97-AF65-F5344CB8AC3E}">
        <p14:creationId xmlns:p14="http://schemas.microsoft.com/office/powerpoint/2010/main" val="2684404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2961</TotalTime>
  <Words>4730</Words>
  <Application>Microsoft Office PowerPoint</Application>
  <PresentationFormat>Widescreen</PresentationFormat>
  <Paragraphs>249</Paragraphs>
  <Slides>52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Calibri Light</vt:lpstr>
      <vt:lpstr>inherit</vt:lpstr>
      <vt:lpstr>Source Sans Pro</vt:lpstr>
      <vt:lpstr>Wingdings</vt:lpstr>
      <vt:lpstr>Office Theme</vt:lpstr>
      <vt:lpstr>ICDL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Menna Tullah</dc:creator>
  <cp:lastModifiedBy>dell</cp:lastModifiedBy>
  <cp:revision>521</cp:revision>
  <dcterms:created xsi:type="dcterms:W3CDTF">2023-07-12T11:29:56Z</dcterms:created>
  <dcterms:modified xsi:type="dcterms:W3CDTF">2023-08-27T23:59:13Z</dcterms:modified>
</cp:coreProperties>
</file>