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media/image21.jpg" ContentType="image/png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media/image25.jpg" ContentType="image/unknown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08B"/>
    <a:srgbClr val="0079A2"/>
    <a:srgbClr val="F5F6F5"/>
    <a:srgbClr val="00436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56" d="100"/>
          <a:sy n="56" d="100"/>
        </p:scale>
        <p:origin x="73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E1A4D82-D8A6-44AC-A70E-9F36A38C774A}" type="doc">
      <dgm:prSet loTypeId="urn:microsoft.com/office/officeart/2005/8/layout/vList2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7C120DA8-7762-416E-AD40-8D15CDB07D87}">
      <dgm:prSet/>
      <dgm:spPr>
        <a:solidFill>
          <a:srgbClr val="00608B"/>
        </a:solidFill>
      </dgm:spPr>
      <dgm:t>
        <a:bodyPr/>
        <a:lstStyle/>
        <a:p>
          <a:pPr rtl="0"/>
          <a:r>
            <a:rPr lang="en-US" b="1" i="0" smtClean="0"/>
            <a:t>Characteristics of Computer</a:t>
          </a:r>
          <a:endParaRPr lang="en-US"/>
        </a:p>
      </dgm:t>
    </dgm:pt>
    <dgm:pt modelId="{107AD196-7DA2-42B3-8DC5-EDC04857D462}" type="parTrans" cxnId="{BC8791F3-2954-4CB6-97B4-0F78260C707E}">
      <dgm:prSet/>
      <dgm:spPr/>
      <dgm:t>
        <a:bodyPr/>
        <a:lstStyle/>
        <a:p>
          <a:endParaRPr lang="en-US"/>
        </a:p>
      </dgm:t>
    </dgm:pt>
    <dgm:pt modelId="{4E421E61-9358-47BC-BC08-839472FA3901}" type="sibTrans" cxnId="{BC8791F3-2954-4CB6-97B4-0F78260C707E}">
      <dgm:prSet/>
      <dgm:spPr/>
      <dgm:t>
        <a:bodyPr/>
        <a:lstStyle/>
        <a:p>
          <a:endParaRPr lang="en-US"/>
        </a:p>
      </dgm:t>
    </dgm:pt>
    <dgm:pt modelId="{1170FC10-1CE2-48F1-8EE2-33181EA73FC8}" type="pres">
      <dgm:prSet presAssocID="{4E1A4D82-D8A6-44AC-A70E-9F36A38C774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00FF1F7-B8AC-487A-BF78-D6C316275025}" type="pres">
      <dgm:prSet presAssocID="{7C120DA8-7762-416E-AD40-8D15CDB07D87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C8791F3-2954-4CB6-97B4-0F78260C707E}" srcId="{4E1A4D82-D8A6-44AC-A70E-9F36A38C774A}" destId="{7C120DA8-7762-416E-AD40-8D15CDB07D87}" srcOrd="0" destOrd="0" parTransId="{107AD196-7DA2-42B3-8DC5-EDC04857D462}" sibTransId="{4E421E61-9358-47BC-BC08-839472FA3901}"/>
    <dgm:cxn modelId="{217163EF-6C41-4091-B12F-88B8886AA2F4}" type="presOf" srcId="{7C120DA8-7762-416E-AD40-8D15CDB07D87}" destId="{700FF1F7-B8AC-487A-BF78-D6C316275025}" srcOrd="0" destOrd="0" presId="urn:microsoft.com/office/officeart/2005/8/layout/vList2"/>
    <dgm:cxn modelId="{575A1375-7DCD-45BC-90D3-3CFBD2DD9DF7}" type="presOf" srcId="{4E1A4D82-D8A6-44AC-A70E-9F36A38C774A}" destId="{1170FC10-1CE2-48F1-8EE2-33181EA73FC8}" srcOrd="0" destOrd="0" presId="urn:microsoft.com/office/officeart/2005/8/layout/vList2"/>
    <dgm:cxn modelId="{CE436F94-B3DB-4674-90B3-419F859AC688}" type="presParOf" srcId="{1170FC10-1CE2-48F1-8EE2-33181EA73FC8}" destId="{700FF1F7-B8AC-487A-BF78-D6C316275025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F7186D2-9055-4D7B-A722-C1F5F4F88C7B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092D1F1-07C1-47F1-BC0F-574FD18F5346}">
      <dgm:prSet/>
      <dgm:spPr>
        <a:solidFill>
          <a:srgbClr val="00608B"/>
        </a:solidFill>
      </dgm:spPr>
      <dgm:t>
        <a:bodyPr/>
        <a:lstStyle/>
        <a:p>
          <a:pPr rtl="0"/>
          <a:r>
            <a:rPr lang="en-US" b="1" i="0" smtClean="0"/>
            <a:t>Advantages of Using Computer</a:t>
          </a:r>
          <a:endParaRPr lang="en-US"/>
        </a:p>
      </dgm:t>
    </dgm:pt>
    <dgm:pt modelId="{F6634456-C13A-4434-904E-4695C496BD47}" type="parTrans" cxnId="{3AE74984-9D51-4AA6-80D6-78FC16B798AC}">
      <dgm:prSet/>
      <dgm:spPr/>
      <dgm:t>
        <a:bodyPr/>
        <a:lstStyle/>
        <a:p>
          <a:endParaRPr lang="en-US"/>
        </a:p>
      </dgm:t>
    </dgm:pt>
    <dgm:pt modelId="{90707B33-C1B7-447E-BF00-031B0B89377B}" type="sibTrans" cxnId="{3AE74984-9D51-4AA6-80D6-78FC16B798AC}">
      <dgm:prSet/>
      <dgm:spPr/>
      <dgm:t>
        <a:bodyPr/>
        <a:lstStyle/>
        <a:p>
          <a:endParaRPr lang="en-US"/>
        </a:p>
      </dgm:t>
    </dgm:pt>
    <dgm:pt modelId="{006E31A6-CA46-4FCE-92B3-DC74E16C91B1}" type="pres">
      <dgm:prSet presAssocID="{6F7186D2-9055-4D7B-A722-C1F5F4F88C7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179E403-FEDA-4B13-932C-184E0C110663}" type="pres">
      <dgm:prSet presAssocID="{0092D1F1-07C1-47F1-BC0F-574FD18F5346}" presName="parentText" presStyleLbl="node1" presStyleIdx="0" presStyleCnt="1" custLinFactNeighborY="-2950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3345250-5B87-46CA-8F22-2923118325DB}" type="presOf" srcId="{0092D1F1-07C1-47F1-BC0F-574FD18F5346}" destId="{6179E403-FEDA-4B13-932C-184E0C110663}" srcOrd="0" destOrd="0" presId="urn:microsoft.com/office/officeart/2005/8/layout/vList2"/>
    <dgm:cxn modelId="{3AE74984-9D51-4AA6-80D6-78FC16B798AC}" srcId="{6F7186D2-9055-4D7B-A722-C1F5F4F88C7B}" destId="{0092D1F1-07C1-47F1-BC0F-574FD18F5346}" srcOrd="0" destOrd="0" parTransId="{F6634456-C13A-4434-904E-4695C496BD47}" sibTransId="{90707B33-C1B7-447E-BF00-031B0B89377B}"/>
    <dgm:cxn modelId="{C63B280D-4464-4D91-9C3F-59C1DB6715C0}" type="presOf" srcId="{6F7186D2-9055-4D7B-A722-C1F5F4F88C7B}" destId="{006E31A6-CA46-4FCE-92B3-DC74E16C91B1}" srcOrd="0" destOrd="0" presId="urn:microsoft.com/office/officeart/2005/8/layout/vList2"/>
    <dgm:cxn modelId="{C8382ED5-8825-4835-9D15-CB17DECECFEF}" type="presParOf" srcId="{006E31A6-CA46-4FCE-92B3-DC74E16C91B1}" destId="{6179E403-FEDA-4B13-932C-184E0C110663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6C3626E-A872-44C5-AD92-C0110801D7B4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B9678B5-F5FE-49E5-A9D4-271B132ACF19}">
      <dgm:prSet/>
      <dgm:spPr>
        <a:solidFill>
          <a:srgbClr val="00608B"/>
        </a:solidFill>
      </dgm:spPr>
      <dgm:t>
        <a:bodyPr/>
        <a:lstStyle/>
        <a:p>
          <a:pPr rtl="0"/>
          <a:r>
            <a:rPr lang="en-US" b="1" i="0" dirty="0" smtClean="0"/>
            <a:t>Disadvantages of Using Computer</a:t>
          </a:r>
          <a:endParaRPr lang="en-US" dirty="0"/>
        </a:p>
      </dgm:t>
    </dgm:pt>
    <dgm:pt modelId="{97F3896B-98FB-4EC5-AC7D-32B8FFADB060}" type="parTrans" cxnId="{44418ED3-338D-4EC2-B9D0-7BFFBE44F3CC}">
      <dgm:prSet/>
      <dgm:spPr/>
      <dgm:t>
        <a:bodyPr/>
        <a:lstStyle/>
        <a:p>
          <a:endParaRPr lang="en-US"/>
        </a:p>
      </dgm:t>
    </dgm:pt>
    <dgm:pt modelId="{E1442EC1-55A8-4FE1-87F3-231FCDC38D5E}" type="sibTrans" cxnId="{44418ED3-338D-4EC2-B9D0-7BFFBE44F3CC}">
      <dgm:prSet/>
      <dgm:spPr/>
      <dgm:t>
        <a:bodyPr/>
        <a:lstStyle/>
        <a:p>
          <a:endParaRPr lang="en-US"/>
        </a:p>
      </dgm:t>
    </dgm:pt>
    <dgm:pt modelId="{D4A2B09E-BD6C-48FB-B807-508E2370ED11}" type="pres">
      <dgm:prSet presAssocID="{E6C3626E-A872-44C5-AD92-C0110801D7B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3FEF102-7423-42E9-B3F4-42279E1C3915}" type="pres">
      <dgm:prSet presAssocID="{2B9678B5-F5FE-49E5-A9D4-271B132ACF19}" presName="parentText" presStyleLbl="node1" presStyleIdx="0" presStyleCnt="1" custLinFactNeighborY="-2030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5575156-A8B1-4386-A977-5E496387A88A}" type="presOf" srcId="{2B9678B5-F5FE-49E5-A9D4-271B132ACF19}" destId="{13FEF102-7423-42E9-B3F4-42279E1C3915}" srcOrd="0" destOrd="0" presId="urn:microsoft.com/office/officeart/2005/8/layout/vList2"/>
    <dgm:cxn modelId="{44418ED3-338D-4EC2-B9D0-7BFFBE44F3CC}" srcId="{E6C3626E-A872-44C5-AD92-C0110801D7B4}" destId="{2B9678B5-F5FE-49E5-A9D4-271B132ACF19}" srcOrd="0" destOrd="0" parTransId="{97F3896B-98FB-4EC5-AC7D-32B8FFADB060}" sibTransId="{E1442EC1-55A8-4FE1-87F3-231FCDC38D5E}"/>
    <dgm:cxn modelId="{2ACC44F1-E01D-4913-A4EE-D2B35393AF48}" type="presOf" srcId="{E6C3626E-A872-44C5-AD92-C0110801D7B4}" destId="{D4A2B09E-BD6C-48FB-B807-508E2370ED11}" srcOrd="0" destOrd="0" presId="urn:microsoft.com/office/officeart/2005/8/layout/vList2"/>
    <dgm:cxn modelId="{C454FFD0-1BF7-4A00-9BDF-CC0F2425BBB2}" type="presParOf" srcId="{D4A2B09E-BD6C-48FB-B807-508E2370ED11}" destId="{13FEF102-7423-42E9-B3F4-42279E1C3915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43E738B-C0C7-4F88-B937-AC196AF9CF09}" type="doc">
      <dgm:prSet loTypeId="urn:microsoft.com/office/officeart/2005/8/layout/vList2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B911E16F-48A8-4C95-BE83-7E9BA021C6BF}">
      <dgm:prSet/>
      <dgm:spPr>
        <a:solidFill>
          <a:srgbClr val="00608B"/>
        </a:solidFill>
        <a:ln>
          <a:noFill/>
        </a:ln>
      </dgm:spPr>
      <dgm:t>
        <a:bodyPr/>
        <a:lstStyle/>
        <a:p>
          <a:pPr rtl="0"/>
          <a:r>
            <a:rPr lang="en-US" b="1" i="0" smtClean="0"/>
            <a:t>System Software</a:t>
          </a:r>
          <a:endParaRPr lang="en-US"/>
        </a:p>
      </dgm:t>
    </dgm:pt>
    <dgm:pt modelId="{2094358B-9BBE-4F70-B8B2-7A46F3E35F48}" type="parTrans" cxnId="{AB8B934F-3AE1-43F5-93B9-B61B1C527158}">
      <dgm:prSet/>
      <dgm:spPr/>
      <dgm:t>
        <a:bodyPr/>
        <a:lstStyle/>
        <a:p>
          <a:endParaRPr lang="en-US"/>
        </a:p>
      </dgm:t>
    </dgm:pt>
    <dgm:pt modelId="{D3043CF2-A521-452D-A697-6E4E6C6D3566}" type="sibTrans" cxnId="{AB8B934F-3AE1-43F5-93B9-B61B1C527158}">
      <dgm:prSet/>
      <dgm:spPr/>
      <dgm:t>
        <a:bodyPr/>
        <a:lstStyle/>
        <a:p>
          <a:endParaRPr lang="en-US"/>
        </a:p>
      </dgm:t>
    </dgm:pt>
    <dgm:pt modelId="{C2735C63-9EB7-4EBE-965B-280CAE2721F2}" type="pres">
      <dgm:prSet presAssocID="{B43E738B-C0C7-4F88-B937-AC196AF9CF09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A1B3670-111F-4CA5-B0DE-016BE0CA2E18}" type="pres">
      <dgm:prSet presAssocID="{B911E16F-48A8-4C95-BE83-7E9BA021C6BF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910B57A-9696-4BB7-9977-D92CA3FA133F}" type="presOf" srcId="{B911E16F-48A8-4C95-BE83-7E9BA021C6BF}" destId="{AA1B3670-111F-4CA5-B0DE-016BE0CA2E18}" srcOrd="0" destOrd="0" presId="urn:microsoft.com/office/officeart/2005/8/layout/vList2"/>
    <dgm:cxn modelId="{75D2C7AE-434D-48A8-B679-35F2D9F82A3C}" type="presOf" srcId="{B43E738B-C0C7-4F88-B937-AC196AF9CF09}" destId="{C2735C63-9EB7-4EBE-965B-280CAE2721F2}" srcOrd="0" destOrd="0" presId="urn:microsoft.com/office/officeart/2005/8/layout/vList2"/>
    <dgm:cxn modelId="{AB8B934F-3AE1-43F5-93B9-B61B1C527158}" srcId="{B43E738B-C0C7-4F88-B937-AC196AF9CF09}" destId="{B911E16F-48A8-4C95-BE83-7E9BA021C6BF}" srcOrd="0" destOrd="0" parTransId="{2094358B-9BBE-4F70-B8B2-7A46F3E35F48}" sibTransId="{D3043CF2-A521-452D-A697-6E4E6C6D3566}"/>
    <dgm:cxn modelId="{7B134742-85F7-40B8-B22A-F4AD5CE11AF9}" type="presParOf" srcId="{C2735C63-9EB7-4EBE-965B-280CAE2721F2}" destId="{AA1B3670-111F-4CA5-B0DE-016BE0CA2E18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4638D8EE-A278-42B8-BB55-83A731B42507}" type="doc">
      <dgm:prSet loTypeId="urn:microsoft.com/office/officeart/2005/8/layout/vList2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21F137DB-CDA9-4257-9BD8-CEC34BD8E57F}">
      <dgm:prSet/>
      <dgm:spPr>
        <a:solidFill>
          <a:srgbClr val="00608B"/>
        </a:solidFill>
        <a:ln>
          <a:noFill/>
        </a:ln>
      </dgm:spPr>
      <dgm:t>
        <a:bodyPr/>
        <a:lstStyle/>
        <a:p>
          <a:pPr rtl="0"/>
          <a:r>
            <a:rPr lang="en-US" b="1" i="0" smtClean="0"/>
            <a:t>Application Software</a:t>
          </a:r>
          <a:endParaRPr lang="en-US"/>
        </a:p>
      </dgm:t>
    </dgm:pt>
    <dgm:pt modelId="{C4B2CC28-6EBB-4B69-BD2E-871F9EC1B0E6}" type="parTrans" cxnId="{FDEF7ED3-7339-4C30-9109-18E99A4C8F64}">
      <dgm:prSet/>
      <dgm:spPr/>
      <dgm:t>
        <a:bodyPr/>
        <a:lstStyle/>
        <a:p>
          <a:endParaRPr lang="en-US"/>
        </a:p>
      </dgm:t>
    </dgm:pt>
    <dgm:pt modelId="{DA4BFE2F-958D-4F22-BFA1-6CCB323EEF5F}" type="sibTrans" cxnId="{FDEF7ED3-7339-4C30-9109-18E99A4C8F64}">
      <dgm:prSet/>
      <dgm:spPr/>
      <dgm:t>
        <a:bodyPr/>
        <a:lstStyle/>
        <a:p>
          <a:endParaRPr lang="en-US"/>
        </a:p>
      </dgm:t>
    </dgm:pt>
    <dgm:pt modelId="{0FA6C0D7-44C6-44E2-A5BB-59079890FD0D}" type="pres">
      <dgm:prSet presAssocID="{4638D8EE-A278-42B8-BB55-83A731B42507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B7DA144-15D2-460A-8677-D7B8F08AB413}" type="pres">
      <dgm:prSet presAssocID="{21F137DB-CDA9-4257-9BD8-CEC34BD8E57F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DEF7ED3-7339-4C30-9109-18E99A4C8F64}" srcId="{4638D8EE-A278-42B8-BB55-83A731B42507}" destId="{21F137DB-CDA9-4257-9BD8-CEC34BD8E57F}" srcOrd="0" destOrd="0" parTransId="{C4B2CC28-6EBB-4B69-BD2E-871F9EC1B0E6}" sibTransId="{DA4BFE2F-958D-4F22-BFA1-6CCB323EEF5F}"/>
    <dgm:cxn modelId="{0407CCB9-AD66-4130-803E-4026BE5EE475}" type="presOf" srcId="{21F137DB-CDA9-4257-9BD8-CEC34BD8E57F}" destId="{2B7DA144-15D2-460A-8677-D7B8F08AB413}" srcOrd="0" destOrd="0" presId="urn:microsoft.com/office/officeart/2005/8/layout/vList2"/>
    <dgm:cxn modelId="{C870D06C-2414-4CAD-A48F-84420C2F19FA}" type="presOf" srcId="{4638D8EE-A278-42B8-BB55-83A731B42507}" destId="{0FA6C0D7-44C6-44E2-A5BB-59079890FD0D}" srcOrd="0" destOrd="0" presId="urn:microsoft.com/office/officeart/2005/8/layout/vList2"/>
    <dgm:cxn modelId="{5F1FCDA7-8B38-4DA0-BD0C-75FFFFF38EAC}" type="presParOf" srcId="{0FA6C0D7-44C6-44E2-A5BB-59079890FD0D}" destId="{2B7DA144-15D2-460A-8677-D7B8F08AB413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ADF30FD5-6AC3-4BE5-8DB5-6743F896B6F8}" type="doc">
      <dgm:prSet loTypeId="urn:microsoft.com/office/officeart/2005/8/layout/vList2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F6927A17-24B1-4306-8703-1D8D8F39C002}">
      <dgm:prSet/>
      <dgm:spPr>
        <a:solidFill>
          <a:srgbClr val="00608B"/>
        </a:solidFill>
        <a:ln>
          <a:noFill/>
        </a:ln>
      </dgm:spPr>
      <dgm:t>
        <a:bodyPr/>
        <a:lstStyle/>
        <a:p>
          <a:pPr rtl="0"/>
          <a:r>
            <a:rPr lang="en-US" b="1" i="0" smtClean="0"/>
            <a:t>Utility Software</a:t>
          </a:r>
          <a:endParaRPr lang="en-US"/>
        </a:p>
      </dgm:t>
    </dgm:pt>
    <dgm:pt modelId="{3E2D81A8-90FB-410B-94A0-D3AB0F8EC61A}" type="parTrans" cxnId="{63F1AB11-6A73-471E-B563-80195A659AF2}">
      <dgm:prSet/>
      <dgm:spPr/>
      <dgm:t>
        <a:bodyPr/>
        <a:lstStyle/>
        <a:p>
          <a:endParaRPr lang="en-US"/>
        </a:p>
      </dgm:t>
    </dgm:pt>
    <dgm:pt modelId="{8120BBE8-93FA-4005-A4E7-54B4ABBCBBC5}" type="sibTrans" cxnId="{63F1AB11-6A73-471E-B563-80195A659AF2}">
      <dgm:prSet/>
      <dgm:spPr/>
      <dgm:t>
        <a:bodyPr/>
        <a:lstStyle/>
        <a:p>
          <a:endParaRPr lang="en-US"/>
        </a:p>
      </dgm:t>
    </dgm:pt>
    <dgm:pt modelId="{701A3B2A-7E74-4703-BB0B-BCC22A4887F8}" type="pres">
      <dgm:prSet presAssocID="{ADF30FD5-6AC3-4BE5-8DB5-6743F896B6F8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E03E8BA-9B0A-4F73-A57A-DC6B3A482B3F}" type="pres">
      <dgm:prSet presAssocID="{F6927A17-24B1-4306-8703-1D8D8F39C002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3F1AB11-6A73-471E-B563-80195A659AF2}" srcId="{ADF30FD5-6AC3-4BE5-8DB5-6743F896B6F8}" destId="{F6927A17-24B1-4306-8703-1D8D8F39C002}" srcOrd="0" destOrd="0" parTransId="{3E2D81A8-90FB-410B-94A0-D3AB0F8EC61A}" sibTransId="{8120BBE8-93FA-4005-A4E7-54B4ABBCBBC5}"/>
    <dgm:cxn modelId="{F8D5F408-53B0-4E29-BF18-36F49C376103}" type="presOf" srcId="{F6927A17-24B1-4306-8703-1D8D8F39C002}" destId="{6E03E8BA-9B0A-4F73-A57A-DC6B3A482B3F}" srcOrd="0" destOrd="0" presId="urn:microsoft.com/office/officeart/2005/8/layout/vList2"/>
    <dgm:cxn modelId="{04700B0E-E676-4AA9-BBEF-E98B707116E1}" type="presOf" srcId="{ADF30FD5-6AC3-4BE5-8DB5-6743F896B6F8}" destId="{701A3B2A-7E74-4703-BB0B-BCC22A4887F8}" srcOrd="0" destOrd="0" presId="urn:microsoft.com/office/officeart/2005/8/layout/vList2"/>
    <dgm:cxn modelId="{65FEDAB6-CBF1-49E3-86C8-0598D5310738}" type="presParOf" srcId="{701A3B2A-7E74-4703-BB0B-BCC22A4887F8}" destId="{6E03E8BA-9B0A-4F73-A57A-DC6B3A482B3F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094E0B0A-7347-4FB9-A1A1-5C9BF2851B5E}" type="doc">
      <dgm:prSet loTypeId="urn:microsoft.com/office/officeart/2005/8/layout/vList2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80417D5A-AE06-400E-ADF2-2DB7CF68AA06}">
      <dgm:prSet/>
      <dgm:spPr>
        <a:solidFill>
          <a:srgbClr val="00608B"/>
        </a:solidFill>
        <a:ln>
          <a:noFill/>
        </a:ln>
      </dgm:spPr>
      <dgm:t>
        <a:bodyPr/>
        <a:lstStyle/>
        <a:p>
          <a:pPr rtl="0"/>
          <a:r>
            <a:rPr lang="en-US" b="1" i="0" smtClean="0"/>
            <a:t>Popular Operating Systems</a:t>
          </a:r>
          <a:endParaRPr lang="en-US"/>
        </a:p>
      </dgm:t>
    </dgm:pt>
    <dgm:pt modelId="{BD6EBF86-0F16-45A5-9BD8-85B656751913}" type="parTrans" cxnId="{B574121F-BB01-4C49-860D-7B3A164425C5}">
      <dgm:prSet/>
      <dgm:spPr/>
      <dgm:t>
        <a:bodyPr/>
        <a:lstStyle/>
        <a:p>
          <a:endParaRPr lang="en-US"/>
        </a:p>
      </dgm:t>
    </dgm:pt>
    <dgm:pt modelId="{DB8D67D2-14AC-4CA5-9277-7EB350CAD26D}" type="sibTrans" cxnId="{B574121F-BB01-4C49-860D-7B3A164425C5}">
      <dgm:prSet/>
      <dgm:spPr/>
      <dgm:t>
        <a:bodyPr/>
        <a:lstStyle/>
        <a:p>
          <a:endParaRPr lang="en-US"/>
        </a:p>
      </dgm:t>
    </dgm:pt>
    <dgm:pt modelId="{BBBF23A9-6AB6-4D5C-9246-25223543C554}" type="pres">
      <dgm:prSet presAssocID="{094E0B0A-7347-4FB9-A1A1-5C9BF2851B5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ED0908D-5DE5-468E-B095-A5A0CDF9802B}" type="pres">
      <dgm:prSet presAssocID="{80417D5A-AE06-400E-ADF2-2DB7CF68AA06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393D292-166F-469B-B07C-4D33B235461F}" type="presOf" srcId="{094E0B0A-7347-4FB9-A1A1-5C9BF2851B5E}" destId="{BBBF23A9-6AB6-4D5C-9246-25223543C554}" srcOrd="0" destOrd="0" presId="urn:microsoft.com/office/officeart/2005/8/layout/vList2"/>
    <dgm:cxn modelId="{BECF5A6F-9C91-400E-A9F4-36A1C1467E1D}" type="presOf" srcId="{80417D5A-AE06-400E-ADF2-2DB7CF68AA06}" destId="{0ED0908D-5DE5-468E-B095-A5A0CDF9802B}" srcOrd="0" destOrd="0" presId="urn:microsoft.com/office/officeart/2005/8/layout/vList2"/>
    <dgm:cxn modelId="{B574121F-BB01-4C49-860D-7B3A164425C5}" srcId="{094E0B0A-7347-4FB9-A1A1-5C9BF2851B5E}" destId="{80417D5A-AE06-400E-ADF2-2DB7CF68AA06}" srcOrd="0" destOrd="0" parTransId="{BD6EBF86-0F16-45A5-9BD8-85B656751913}" sibTransId="{DB8D67D2-14AC-4CA5-9277-7EB350CAD26D}"/>
    <dgm:cxn modelId="{F0D05F75-9FCE-4252-A176-CBB5CD172A9D}" type="presParOf" srcId="{BBBF23A9-6AB6-4D5C-9246-25223543C554}" destId="{0ED0908D-5DE5-468E-B095-A5A0CDF9802B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6AACF212-3F11-44A1-A0F3-AADF742D0E05}" type="doc">
      <dgm:prSet loTypeId="urn:microsoft.com/office/officeart/2005/8/layout/vList2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EEDF8999-AEDB-4D15-A1AD-2472BCEFC9B8}">
      <dgm:prSet/>
      <dgm:spPr>
        <a:solidFill>
          <a:srgbClr val="00608B"/>
        </a:solidFill>
        <a:ln>
          <a:noFill/>
        </a:ln>
      </dgm:spPr>
      <dgm:t>
        <a:bodyPr/>
        <a:lstStyle/>
        <a:p>
          <a:pPr rtl="0"/>
          <a:r>
            <a:rPr lang="en-US" b="1" i="0" smtClean="0"/>
            <a:t>Mobile OS</a:t>
          </a:r>
          <a:endParaRPr lang="en-US"/>
        </a:p>
      </dgm:t>
    </dgm:pt>
    <dgm:pt modelId="{6D9801F9-7AFC-45EF-A997-9C5E7C9978EF}" type="parTrans" cxnId="{18D143A3-584F-4874-943D-EE4D2504B58C}">
      <dgm:prSet/>
      <dgm:spPr/>
      <dgm:t>
        <a:bodyPr/>
        <a:lstStyle/>
        <a:p>
          <a:endParaRPr lang="en-US"/>
        </a:p>
      </dgm:t>
    </dgm:pt>
    <dgm:pt modelId="{4B02E0FE-EB90-4491-8F5E-0A3D1058ECAC}" type="sibTrans" cxnId="{18D143A3-584F-4874-943D-EE4D2504B58C}">
      <dgm:prSet/>
      <dgm:spPr/>
      <dgm:t>
        <a:bodyPr/>
        <a:lstStyle/>
        <a:p>
          <a:endParaRPr lang="en-US"/>
        </a:p>
      </dgm:t>
    </dgm:pt>
    <dgm:pt modelId="{E1D4D4EF-2751-443B-9FBB-AF6DA2F25DE1}" type="pres">
      <dgm:prSet presAssocID="{6AACF212-3F11-44A1-A0F3-AADF742D0E0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B3B3A9F-0D9D-41B1-8A20-81320E78F3B5}" type="pres">
      <dgm:prSet presAssocID="{EEDF8999-AEDB-4D15-A1AD-2472BCEFC9B8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C155032-F903-4254-A380-72DA54427B76}" type="presOf" srcId="{6AACF212-3F11-44A1-A0F3-AADF742D0E05}" destId="{E1D4D4EF-2751-443B-9FBB-AF6DA2F25DE1}" srcOrd="0" destOrd="0" presId="urn:microsoft.com/office/officeart/2005/8/layout/vList2"/>
    <dgm:cxn modelId="{18D143A3-584F-4874-943D-EE4D2504B58C}" srcId="{6AACF212-3F11-44A1-A0F3-AADF742D0E05}" destId="{EEDF8999-AEDB-4D15-A1AD-2472BCEFC9B8}" srcOrd="0" destOrd="0" parTransId="{6D9801F9-7AFC-45EF-A997-9C5E7C9978EF}" sibTransId="{4B02E0FE-EB90-4491-8F5E-0A3D1058ECAC}"/>
    <dgm:cxn modelId="{D6CFDE24-9BA9-44D0-85EC-A54CD6411EAA}" type="presOf" srcId="{EEDF8999-AEDB-4D15-A1AD-2472BCEFC9B8}" destId="{6B3B3A9F-0D9D-41B1-8A20-81320E78F3B5}" srcOrd="0" destOrd="0" presId="urn:microsoft.com/office/officeart/2005/8/layout/vList2"/>
    <dgm:cxn modelId="{4BA3A39D-76CC-4E63-919B-8D4DB55E1885}" type="presParOf" srcId="{E1D4D4EF-2751-443B-9FBB-AF6DA2F25DE1}" destId="{6B3B3A9F-0D9D-41B1-8A20-81320E78F3B5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00FF1F7-B8AC-487A-BF78-D6C316275025}">
      <dsp:nvSpPr>
        <dsp:cNvPr id="0" name=""/>
        <dsp:cNvSpPr/>
      </dsp:nvSpPr>
      <dsp:spPr>
        <a:xfrm>
          <a:off x="0" y="11360"/>
          <a:ext cx="6096000" cy="623610"/>
        </a:xfrm>
        <a:prstGeom prst="roundRect">
          <a:avLst/>
        </a:prstGeom>
        <a:solidFill>
          <a:srgbClr val="00608B"/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l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b="1" i="0" kern="1200" smtClean="0"/>
            <a:t>Characteristics of Computer</a:t>
          </a:r>
          <a:endParaRPr lang="en-US" sz="2600" kern="1200"/>
        </a:p>
      </dsp:txBody>
      <dsp:txXfrm>
        <a:off x="30442" y="41802"/>
        <a:ext cx="6035116" cy="56272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179E403-FEDA-4B13-932C-184E0C110663}">
      <dsp:nvSpPr>
        <dsp:cNvPr id="0" name=""/>
        <dsp:cNvSpPr/>
      </dsp:nvSpPr>
      <dsp:spPr>
        <a:xfrm>
          <a:off x="0" y="0"/>
          <a:ext cx="6096000" cy="503685"/>
        </a:xfrm>
        <a:prstGeom prst="roundRect">
          <a:avLst/>
        </a:prstGeom>
        <a:solidFill>
          <a:srgbClr val="00608B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b="1" i="0" kern="1200" smtClean="0"/>
            <a:t>Advantages of Using Computer</a:t>
          </a:r>
          <a:endParaRPr lang="en-US" sz="2100" kern="1200"/>
        </a:p>
      </dsp:txBody>
      <dsp:txXfrm>
        <a:off x="24588" y="24588"/>
        <a:ext cx="6046824" cy="45450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3FEF102-7423-42E9-B3F4-42279E1C3915}">
      <dsp:nvSpPr>
        <dsp:cNvPr id="0" name=""/>
        <dsp:cNvSpPr/>
      </dsp:nvSpPr>
      <dsp:spPr>
        <a:xfrm>
          <a:off x="0" y="0"/>
          <a:ext cx="6096000" cy="503685"/>
        </a:xfrm>
        <a:prstGeom prst="roundRect">
          <a:avLst/>
        </a:prstGeom>
        <a:solidFill>
          <a:srgbClr val="00608B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b="1" i="0" kern="1200" dirty="0" smtClean="0"/>
            <a:t>Disadvantages of Using Computer</a:t>
          </a:r>
          <a:endParaRPr lang="en-US" sz="2100" kern="1200" dirty="0"/>
        </a:p>
      </dsp:txBody>
      <dsp:txXfrm>
        <a:off x="24588" y="24588"/>
        <a:ext cx="6046824" cy="45450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A1B3670-111F-4CA5-B0DE-016BE0CA2E18}">
      <dsp:nvSpPr>
        <dsp:cNvPr id="0" name=""/>
        <dsp:cNvSpPr/>
      </dsp:nvSpPr>
      <dsp:spPr>
        <a:xfrm>
          <a:off x="0" y="9767"/>
          <a:ext cx="7543800" cy="503685"/>
        </a:xfrm>
        <a:prstGeom prst="roundRect">
          <a:avLst/>
        </a:prstGeom>
        <a:solidFill>
          <a:srgbClr val="00608B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b="1" i="0" kern="1200" smtClean="0"/>
            <a:t>System Software</a:t>
          </a:r>
          <a:endParaRPr lang="en-US" sz="2100" kern="1200"/>
        </a:p>
      </dsp:txBody>
      <dsp:txXfrm>
        <a:off x="24588" y="34355"/>
        <a:ext cx="7494624" cy="454509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B7DA144-15D2-460A-8677-D7B8F08AB413}">
      <dsp:nvSpPr>
        <dsp:cNvPr id="0" name=""/>
        <dsp:cNvSpPr/>
      </dsp:nvSpPr>
      <dsp:spPr>
        <a:xfrm>
          <a:off x="0" y="9767"/>
          <a:ext cx="6743700" cy="503685"/>
        </a:xfrm>
        <a:prstGeom prst="roundRect">
          <a:avLst/>
        </a:prstGeom>
        <a:solidFill>
          <a:srgbClr val="00608B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b="1" i="0" kern="1200" smtClean="0"/>
            <a:t>Application Software</a:t>
          </a:r>
          <a:endParaRPr lang="en-US" sz="2100" kern="1200"/>
        </a:p>
      </dsp:txBody>
      <dsp:txXfrm>
        <a:off x="24588" y="34355"/>
        <a:ext cx="6694524" cy="454509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E03E8BA-9B0A-4F73-A57A-DC6B3A482B3F}">
      <dsp:nvSpPr>
        <dsp:cNvPr id="0" name=""/>
        <dsp:cNvSpPr/>
      </dsp:nvSpPr>
      <dsp:spPr>
        <a:xfrm>
          <a:off x="0" y="9767"/>
          <a:ext cx="6286500" cy="503685"/>
        </a:xfrm>
        <a:prstGeom prst="roundRect">
          <a:avLst/>
        </a:prstGeom>
        <a:solidFill>
          <a:srgbClr val="00608B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b="1" i="0" kern="1200" smtClean="0"/>
            <a:t>Utility Software</a:t>
          </a:r>
          <a:endParaRPr lang="en-US" sz="2100" kern="1200"/>
        </a:p>
      </dsp:txBody>
      <dsp:txXfrm>
        <a:off x="24588" y="34355"/>
        <a:ext cx="6237324" cy="454509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ED0908D-5DE5-468E-B095-A5A0CDF9802B}">
      <dsp:nvSpPr>
        <dsp:cNvPr id="0" name=""/>
        <dsp:cNvSpPr/>
      </dsp:nvSpPr>
      <dsp:spPr>
        <a:xfrm>
          <a:off x="0" y="8174"/>
          <a:ext cx="6096000" cy="383760"/>
        </a:xfrm>
        <a:prstGeom prst="roundRect">
          <a:avLst/>
        </a:prstGeom>
        <a:solidFill>
          <a:srgbClr val="00608B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i="0" kern="1200" smtClean="0"/>
            <a:t>Popular Operating Systems</a:t>
          </a:r>
          <a:endParaRPr lang="en-US" sz="1600" kern="1200"/>
        </a:p>
      </dsp:txBody>
      <dsp:txXfrm>
        <a:off x="18734" y="26908"/>
        <a:ext cx="6058532" cy="346292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B3B3A9F-0D9D-41B1-8A20-81320E78F3B5}">
      <dsp:nvSpPr>
        <dsp:cNvPr id="0" name=""/>
        <dsp:cNvSpPr/>
      </dsp:nvSpPr>
      <dsp:spPr>
        <a:xfrm>
          <a:off x="0" y="8174"/>
          <a:ext cx="10334625" cy="383760"/>
        </a:xfrm>
        <a:prstGeom prst="roundRect">
          <a:avLst/>
        </a:prstGeom>
        <a:solidFill>
          <a:srgbClr val="00608B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i="0" kern="1200" smtClean="0"/>
            <a:t>Mobile OS</a:t>
          </a:r>
          <a:endParaRPr lang="en-US" sz="1600" kern="1200"/>
        </a:p>
      </dsp:txBody>
      <dsp:txXfrm>
        <a:off x="18734" y="26908"/>
        <a:ext cx="10297157" cy="34629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F5D172-C013-F875-446A-8DDDBB9E56A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57098DB-D3AE-64D3-C800-763F2224CF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1A9004-8A42-9B3D-A677-D2BBA6BF0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DE1EB-A7BA-4EC9-9B92-1DE75AF00D5F}" type="datetimeFigureOut">
              <a:rPr lang="en-US" smtClean="0"/>
              <a:t>8/27/2023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EDC469-35D2-27F7-5586-E3D4A0EB26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9AE195-57F1-BB60-2239-8C3AF31606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E1C155-4D2D-44AA-81FA-BD4289AB0D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71163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FF0588-9B15-7897-BFE0-73D7E93F09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9BF2CC-1CCE-AC04-644A-2B835F803F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0AC059-EB20-7131-0768-34A7F48E71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DE1EB-A7BA-4EC9-9B92-1DE75AF00D5F}" type="datetimeFigureOut">
              <a:rPr lang="en-US" smtClean="0"/>
              <a:t>8/27/2023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323F3A-DFC3-7B12-CB25-19F6AC3E5D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0A88EE-C598-4219-24E0-52CBD3B027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E1C155-4D2D-44AA-81FA-BD4289AB0D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10645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AE3850-48F9-48C6-5520-BC553F738E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E873C8-8636-F328-4393-8ECA5DEC0F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A404B5-04AE-A95A-8AE2-57732C3EF3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DE1EB-A7BA-4EC9-9B92-1DE75AF00D5F}" type="datetimeFigureOut">
              <a:rPr lang="en-US" smtClean="0"/>
              <a:t>8/27/2023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1A0C48-6A8A-16B7-EF1D-5CABCE5112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2FBF90-4594-7E5B-FA3E-27FC6CA0AF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E1C155-4D2D-44AA-81FA-BD4289AB0D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38690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F41B2A-CDEF-465C-59F8-69BE6A9C02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9795F1-4A50-91EE-E3FF-738A0B896D0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650DCD8-E716-51F7-3329-A95BEE1BCB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D642675-4B53-5429-C364-C399A4E326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DE1EB-A7BA-4EC9-9B92-1DE75AF00D5F}" type="datetimeFigureOut">
              <a:rPr lang="en-US" smtClean="0"/>
              <a:t>8/27/2023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50E7DB3-87CC-C3E2-6AC5-925A15F738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E126F1E-2000-9849-1B21-CC9D9B8F9A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E1C155-4D2D-44AA-81FA-BD4289AB0D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95849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412081-BF6B-578B-A0AC-019D661B5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15C11A-C1D8-DE04-A52B-C2E6700ECE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BA4D5A2-6399-4835-62FA-4390C4C170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0D6AD29-98B9-E12E-88BB-7B63C037C1F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C2B018F-7A72-5BB1-E413-9301E01F6B7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F29016C-6A3F-3CAD-624F-26C5F5CDD9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DE1EB-A7BA-4EC9-9B92-1DE75AF00D5F}" type="datetimeFigureOut">
              <a:rPr lang="en-US" smtClean="0"/>
              <a:t>8/27/2023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0972191-C0A6-F87F-B1AE-AD590037C3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EC792FA-9869-D98B-72ED-D08B36640A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E1C155-4D2D-44AA-81FA-BD4289AB0D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09014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D76F67-AEB7-A568-38EA-419312AAA3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CE0C5AB-728C-8C45-8F25-31642E5D5F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DE1EB-A7BA-4EC9-9B92-1DE75AF00D5F}" type="datetimeFigureOut">
              <a:rPr lang="en-US" smtClean="0"/>
              <a:t>8/27/2023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A5CEF19-5F2C-14CE-32A8-0EFA258EEF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9B51B30-E18E-6526-39EC-86CA86F8DB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E1C155-4D2D-44AA-81FA-BD4289AB0D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30635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073EEE9-C1D0-0989-105D-ED2719D70D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DE1EB-A7BA-4EC9-9B92-1DE75AF00D5F}" type="datetimeFigureOut">
              <a:rPr lang="en-US" smtClean="0"/>
              <a:t>8/27/2023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FA313E8-C6A6-E136-17CB-D6E9FBAB24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AA0187-9CE5-0CC4-BDAF-CA332A2CB6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E1C155-4D2D-44AA-81FA-BD4289AB0D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74321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434EAE-0DBB-B888-2FC9-30503D64EF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59EDF6-C1F9-5C43-9045-0E43A8390A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0620B2-5B6F-0A8B-3A55-CAE0B6E0FC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EBC8C92-13FE-9CF5-94B6-15DD9C0F5E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DE1EB-A7BA-4EC9-9B92-1DE75AF00D5F}" type="datetimeFigureOut">
              <a:rPr lang="en-US" smtClean="0"/>
              <a:t>8/27/2023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297C5A-57CC-6AE4-245E-F7D77F5818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DE335EC-9502-0DCF-22C0-2B2ED46A1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E1C155-4D2D-44AA-81FA-BD4289AB0D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4418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D9FBD4-F2E9-2B77-161D-FFCC522A6C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D27681F-384B-B784-A9D2-DD478E2BE0A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852866-D411-927C-E3C6-ECE91655DDC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A37438A-BB7B-7B95-4AE9-519CF88477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DE1EB-A7BA-4EC9-9B92-1DE75AF00D5F}" type="datetimeFigureOut">
              <a:rPr lang="en-US" smtClean="0"/>
              <a:t>8/27/2023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082DCEC-B6AF-CA6F-7E10-EBDB8AA2B7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C34D7D0-79E7-2F9D-267C-04BACD5F9A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E1C155-4D2D-44AA-81FA-BD4289AB0D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31347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79F3C8-1730-D5D3-A490-E51AC9B607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7C0FEC2-78C6-1A9C-411B-E930CE5089C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C7C30B-A3CF-C405-0C99-0422D93A66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DE1EB-A7BA-4EC9-9B92-1DE75AF00D5F}" type="datetimeFigureOut">
              <a:rPr lang="en-US" smtClean="0"/>
              <a:t>8/27/2023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F5F92D-8686-47F5-BF55-6FA5670B34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540F6B-CE0A-487F-919A-40982A55AD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E1C155-4D2D-44AA-81FA-BD4289AB0D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45428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214F342-84F8-85EB-0DEC-7EF11A0760C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AFE3E72-EACE-6DA3-8CB7-13CC4D850AB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60C176-B433-EA10-4387-9A4B2EEC0A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DE1EB-A7BA-4EC9-9B92-1DE75AF00D5F}" type="datetimeFigureOut">
              <a:rPr lang="en-US" smtClean="0"/>
              <a:t>8/27/2023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CC25ED-D73D-C0E6-88CE-BB0EAC4C0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33E05E-5FC1-CE0A-03F4-D4BB4CB3BD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E1C155-4D2D-44AA-81FA-BD4289AB0D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565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CE0F9CC-87A3-45D8-E336-DBB0204052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A8747A-9BEA-3B11-3AB9-8F3D1FF5C3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07984E-E226-DE45-571B-4C331282D15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FDE1EB-A7BA-4EC9-9B92-1DE75AF00D5F}" type="datetimeFigureOut">
              <a:rPr lang="en-US" smtClean="0"/>
              <a:t>8/27/2023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9B46D2-C237-1E87-CB72-4BBA858AFF0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6B01D4-4EEA-2720-0B11-478C2AE5B0D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E1C155-4D2D-44AA-81FA-BD4289AB0D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78330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3" Type="http://schemas.openxmlformats.org/officeDocument/2006/relationships/diagramLayout" Target="../diagrams/layout2.xml"/><Relationship Id="rId7" Type="http://schemas.openxmlformats.org/officeDocument/2006/relationships/diagramData" Target="../diagrams/data3.xml"/><Relationship Id="rId12" Type="http://schemas.openxmlformats.org/officeDocument/2006/relationships/image" Target="../media/image24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11" Type="http://schemas.microsoft.com/office/2007/relationships/diagramDrawing" Target="../diagrams/drawing3.xml"/><Relationship Id="rId5" Type="http://schemas.openxmlformats.org/officeDocument/2006/relationships/diagramColors" Target="../diagrams/colors2.xml"/><Relationship Id="rId10" Type="http://schemas.openxmlformats.org/officeDocument/2006/relationships/diagramColors" Target="../diagrams/colors3.xml"/><Relationship Id="rId4" Type="http://schemas.openxmlformats.org/officeDocument/2006/relationships/diagramQuickStyle" Target="../diagrams/quickStyle2.xml"/><Relationship Id="rId9" Type="http://schemas.openxmlformats.org/officeDocument/2006/relationships/diagramQuickStyle" Target="../diagrams/quickStyle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8.xml"/><Relationship Id="rId3" Type="http://schemas.openxmlformats.org/officeDocument/2006/relationships/diagramLayout" Target="../diagrams/layout7.xml"/><Relationship Id="rId7" Type="http://schemas.openxmlformats.org/officeDocument/2006/relationships/diagramData" Target="../diagrams/data8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11" Type="http://schemas.microsoft.com/office/2007/relationships/diagramDrawing" Target="../diagrams/drawing8.xml"/><Relationship Id="rId5" Type="http://schemas.openxmlformats.org/officeDocument/2006/relationships/diagramColors" Target="../diagrams/colors7.xml"/><Relationship Id="rId10" Type="http://schemas.openxmlformats.org/officeDocument/2006/relationships/diagramColors" Target="../diagrams/colors8.xml"/><Relationship Id="rId4" Type="http://schemas.openxmlformats.org/officeDocument/2006/relationships/diagramQuickStyle" Target="../diagrams/quickStyle7.xml"/><Relationship Id="rId9" Type="http://schemas.openxmlformats.org/officeDocument/2006/relationships/diagramQuickStyle" Target="../diagrams/quickStyle8.xml"/></Relationships>
</file>

<file path=ppt/slides/_rels/slide2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9B97C8-A751-AD42-385F-87E3D1E31C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2486025"/>
            <a:ext cx="12192000" cy="1023938"/>
          </a:xfrm>
          <a:solidFill>
            <a:srgbClr val="00608B"/>
          </a:solidFill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ICDL COURSE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84BB4B6-6A33-F764-32B7-149DADE39AE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Lecture 1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4847FD7-1835-7045-D389-C304ABF78F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825" y="1381425"/>
            <a:ext cx="2831545" cy="3548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22889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CE3508B-D41C-C96D-D268-40F39C801CE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6" b="11523"/>
          <a:stretch/>
        </p:blipFill>
        <p:spPr>
          <a:xfrm>
            <a:off x="142875" y="4848225"/>
            <a:ext cx="4188817" cy="200977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4646404-061D-318A-4E81-FA88DEA491D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16" t="21691"/>
          <a:stretch/>
        </p:blipFill>
        <p:spPr>
          <a:xfrm>
            <a:off x="-1" y="0"/>
            <a:ext cx="7458635" cy="2558196"/>
          </a:xfrm>
          <a:prstGeom prst="rect">
            <a:avLst/>
          </a:prstGeom>
          <a:effectLst>
            <a:softEdge rad="0"/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304FB4B-BD42-2493-7CE5-A04D221048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>
                <a:solidFill>
                  <a:schemeClr val="tx2">
                    <a:lumMod val="75000"/>
                  </a:schemeClr>
                </a:solidFill>
                <a:latin typeface="Air Strip Arabic" panose="02000500000000000000" pitchFamily="2" charset="-78"/>
                <a:cs typeface="Air Strip Arabic" panose="02000500000000000000" pitchFamily="2" charset="-78"/>
              </a:rPr>
              <a:t>Computer History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E1F2C9-4321-1592-5563-1C213BB431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" y="2224495"/>
            <a:ext cx="7812741" cy="2785935"/>
          </a:xfrm>
        </p:spPr>
        <p:txBody>
          <a:bodyPr>
            <a:normAutofit/>
          </a:bodyPr>
          <a:lstStyle/>
          <a:p>
            <a:pPr marL="0" indent="0" algn="r" rtl="1">
              <a:buNone/>
            </a:pPr>
            <a:endParaRPr lang="en-US" dirty="0">
              <a:latin typeface="Almarai" pitchFamily="2" charset="-78"/>
              <a:cs typeface="Almarai" pitchFamily="2" charset="-78"/>
            </a:endParaRPr>
          </a:p>
          <a:p>
            <a:pPr algn="r" rtl="1"/>
            <a:r>
              <a:rPr lang="ar-EG" dirty="0">
                <a:latin typeface="Almarai" pitchFamily="2" charset="-78"/>
                <a:cs typeface="Almarai" pitchFamily="2" charset="-78"/>
              </a:rPr>
              <a:t>تُعرف </a:t>
            </a:r>
            <a:r>
              <a:rPr lang="en-US" b="1" i="0" dirty="0">
                <a:solidFill>
                  <a:srgbClr val="000000"/>
                </a:solidFill>
                <a:effectLst/>
                <a:latin typeface="Almarai" pitchFamily="2" charset="-78"/>
                <a:cs typeface="Almarai" pitchFamily="2" charset="-78"/>
              </a:rPr>
              <a:t>Pascaline</a:t>
            </a:r>
            <a:r>
              <a:rPr lang="ar-EG" dirty="0">
                <a:latin typeface="Almarai" pitchFamily="2" charset="-78"/>
                <a:cs typeface="Almarai" pitchFamily="2" charset="-78"/>
              </a:rPr>
              <a:t> باسم </a:t>
            </a:r>
            <a:r>
              <a:rPr lang="en-US" sz="2400" b="1" i="0" dirty="0">
                <a:solidFill>
                  <a:srgbClr val="454545"/>
                </a:solidFill>
                <a:effectLst/>
                <a:latin typeface="Almarai" pitchFamily="2" charset="-78"/>
                <a:cs typeface="Almarai" pitchFamily="2" charset="-78"/>
              </a:rPr>
              <a:t>Pascal's Adder</a:t>
            </a:r>
            <a:r>
              <a:rPr lang="en-US" sz="2400" b="0" i="0" dirty="0">
                <a:solidFill>
                  <a:srgbClr val="454545"/>
                </a:solidFill>
                <a:effectLst/>
                <a:latin typeface="Almarai" pitchFamily="2" charset="-78"/>
                <a:cs typeface="Almarai" pitchFamily="2" charset="-78"/>
              </a:rPr>
              <a:t>, </a:t>
            </a:r>
            <a:r>
              <a:rPr lang="en-US" sz="2400" b="1" i="0" dirty="0">
                <a:solidFill>
                  <a:srgbClr val="454545"/>
                </a:solidFill>
                <a:effectLst/>
                <a:latin typeface="Almarai" pitchFamily="2" charset="-78"/>
                <a:cs typeface="Almarai" pitchFamily="2" charset="-78"/>
              </a:rPr>
              <a:t>Pascale</a:t>
            </a:r>
            <a:r>
              <a:rPr lang="en-US" sz="2400" b="0" i="0" dirty="0">
                <a:solidFill>
                  <a:srgbClr val="454545"/>
                </a:solidFill>
                <a:effectLst/>
                <a:latin typeface="Almarai" pitchFamily="2" charset="-78"/>
                <a:cs typeface="Almarai" pitchFamily="2" charset="-78"/>
              </a:rPr>
              <a:t>, </a:t>
            </a:r>
            <a:r>
              <a:rPr lang="en-US" sz="2400" b="1" i="0" dirty="0" err="1">
                <a:solidFill>
                  <a:srgbClr val="454545"/>
                </a:solidFill>
                <a:effectLst/>
                <a:latin typeface="Almarai" pitchFamily="2" charset="-78"/>
                <a:cs typeface="Almarai" pitchFamily="2" charset="-78"/>
              </a:rPr>
              <a:t>Pascalene</a:t>
            </a:r>
            <a:r>
              <a:rPr lang="ar-EG" dirty="0">
                <a:latin typeface="Almarai" pitchFamily="2" charset="-78"/>
                <a:cs typeface="Almarai" pitchFamily="2" charset="-78"/>
              </a:rPr>
              <a:t>، وهي آلة حساب تم تطويرها وصنعها بواسطة </a:t>
            </a:r>
            <a:r>
              <a:rPr lang="en-US" dirty="0" smtClean="0">
                <a:latin typeface="Almarai" pitchFamily="2" charset="-78"/>
                <a:cs typeface="Almarai" pitchFamily="2" charset="-78"/>
              </a:rPr>
              <a:t> Blaise Pascal</a:t>
            </a:r>
            <a:r>
              <a:rPr lang="ar-EG" dirty="0" smtClean="0">
                <a:latin typeface="Almarai" pitchFamily="2" charset="-78"/>
                <a:cs typeface="Almarai" pitchFamily="2" charset="-78"/>
              </a:rPr>
              <a:t>في </a:t>
            </a:r>
            <a:r>
              <a:rPr lang="ar-EG" dirty="0">
                <a:latin typeface="Almarai" pitchFamily="2" charset="-78"/>
                <a:cs typeface="Almarai" pitchFamily="2" charset="-78"/>
              </a:rPr>
              <a:t>عام 1642. كان باسكالين </a:t>
            </a:r>
            <a:r>
              <a:rPr lang="ar-EG" dirty="0" smtClean="0">
                <a:latin typeface="Almarai" pitchFamily="2" charset="-78"/>
                <a:cs typeface="Almarai" pitchFamily="2" charset="-78"/>
              </a:rPr>
              <a:t>قادرًا </a:t>
            </a:r>
            <a:r>
              <a:rPr lang="ar-EG" dirty="0">
                <a:latin typeface="Almarai" pitchFamily="2" charset="-78"/>
                <a:cs typeface="Almarai" pitchFamily="2" charset="-78"/>
              </a:rPr>
              <a:t>على إجراء عمليات حسابية ، مثل الجمع والطرح وحمل العشرات والمئات والألف.</a:t>
            </a:r>
            <a:endParaRPr lang="en-US" dirty="0">
              <a:latin typeface="Almarai" pitchFamily="2" charset="-78"/>
              <a:cs typeface="Almarai" pitchFamily="2" charset="-78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8D819F3-26FF-4B86-FDD9-00ED9EE5B1D0}"/>
              </a:ext>
            </a:extLst>
          </p:cNvPr>
          <p:cNvSpPr txBox="1"/>
          <p:nvPr/>
        </p:nvSpPr>
        <p:spPr>
          <a:xfrm>
            <a:off x="564776" y="2144917"/>
            <a:ext cx="6096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Pascaline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2987939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0174F52-F1F2-6AAB-9D6D-16E6A1DD0C3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19" y="253396"/>
            <a:ext cx="4307292" cy="3370025"/>
          </a:xfr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9CB93FE-AB30-953B-1B90-65B8F6833C75}"/>
              </a:ext>
            </a:extLst>
          </p:cNvPr>
          <p:cNvSpPr txBox="1"/>
          <p:nvPr/>
        </p:nvSpPr>
        <p:spPr>
          <a:xfrm>
            <a:off x="779928" y="4697506"/>
            <a:ext cx="861508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en-US" sz="2400" dirty="0" err="1">
                <a:latin typeface="Almarai" pitchFamily="2" charset="-78"/>
                <a:cs typeface="Almarai" pitchFamily="2" charset="-78"/>
              </a:rPr>
              <a:t>آلة</a:t>
            </a:r>
            <a:r>
              <a:rPr lang="en-US" sz="24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400" dirty="0" err="1">
                <a:latin typeface="Almarai" pitchFamily="2" charset="-78"/>
                <a:cs typeface="Almarai" pitchFamily="2" charset="-78"/>
              </a:rPr>
              <a:t>حاسبة</a:t>
            </a:r>
            <a:r>
              <a:rPr lang="en-US" sz="24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400" dirty="0" err="1">
                <a:latin typeface="Almarai" pitchFamily="2" charset="-78"/>
                <a:cs typeface="Almarai" pitchFamily="2" charset="-78"/>
              </a:rPr>
              <a:t>مبكرة</a:t>
            </a:r>
            <a:r>
              <a:rPr lang="en-US" sz="2400" dirty="0">
                <a:latin typeface="Almarai" pitchFamily="2" charset="-78"/>
                <a:cs typeface="Almarai" pitchFamily="2" charset="-78"/>
              </a:rPr>
              <a:t> ، </a:t>
            </a:r>
            <a:r>
              <a:rPr lang="en-US" sz="2400" dirty="0" err="1">
                <a:latin typeface="Almarai" pitchFamily="2" charset="-78"/>
                <a:cs typeface="Almarai" pitchFamily="2" charset="-78"/>
              </a:rPr>
              <a:t>على</a:t>
            </a:r>
            <a:r>
              <a:rPr lang="en-US" sz="24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400" dirty="0" err="1">
                <a:latin typeface="Almarai" pitchFamily="2" charset="-78"/>
                <a:cs typeface="Almarai" pitchFamily="2" charset="-78"/>
              </a:rPr>
              <a:t>وشك</a:t>
            </a:r>
            <a:r>
              <a:rPr lang="en-US" sz="24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400" dirty="0" err="1">
                <a:latin typeface="Almarai" pitchFamily="2" charset="-78"/>
                <a:cs typeface="Almarai" pitchFamily="2" charset="-78"/>
              </a:rPr>
              <a:t>أن</a:t>
            </a:r>
            <a:r>
              <a:rPr lang="en-US" sz="24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400" dirty="0" err="1">
                <a:latin typeface="Almarai" pitchFamily="2" charset="-78"/>
                <a:cs typeface="Almarai" pitchFamily="2" charset="-78"/>
              </a:rPr>
              <a:t>تكون</a:t>
            </a:r>
            <a:r>
              <a:rPr lang="en-US" sz="24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400" dirty="0" err="1">
                <a:latin typeface="Almarai" pitchFamily="2" charset="-78"/>
                <a:cs typeface="Almarai" pitchFamily="2" charset="-78"/>
              </a:rPr>
              <a:t>أول</a:t>
            </a:r>
            <a:r>
              <a:rPr lang="en-US" sz="24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400" dirty="0" err="1">
                <a:latin typeface="Almarai" pitchFamily="2" charset="-78"/>
                <a:cs typeface="Almarai" pitchFamily="2" charset="-78"/>
              </a:rPr>
              <a:t>كمبيوتر</a:t>
            </a:r>
            <a:r>
              <a:rPr lang="en-US" sz="2400" dirty="0">
                <a:latin typeface="Almarai" pitchFamily="2" charset="-78"/>
                <a:cs typeface="Almarai" pitchFamily="2" charset="-78"/>
              </a:rPr>
              <a:t> ، </a:t>
            </a:r>
            <a:r>
              <a:rPr lang="en-US" sz="2400" dirty="0" err="1">
                <a:latin typeface="Almarai" pitchFamily="2" charset="-78"/>
                <a:cs typeface="Almarai" pitchFamily="2" charset="-78"/>
              </a:rPr>
              <a:t>تم</a:t>
            </a:r>
            <a:r>
              <a:rPr lang="en-US" sz="24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400" dirty="0" err="1">
                <a:latin typeface="Almarai" pitchFamily="2" charset="-78"/>
                <a:cs typeface="Almarai" pitchFamily="2" charset="-78"/>
              </a:rPr>
              <a:t>تصميمها</a:t>
            </a:r>
            <a:r>
              <a:rPr lang="en-US" sz="24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400" dirty="0" err="1">
                <a:latin typeface="Almarai" pitchFamily="2" charset="-78"/>
                <a:cs typeface="Almarai" pitchFamily="2" charset="-78"/>
              </a:rPr>
              <a:t>وصنعها</a:t>
            </a:r>
            <a:r>
              <a:rPr lang="en-US" sz="24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400" dirty="0" err="1">
                <a:latin typeface="Almarai" pitchFamily="2" charset="-78"/>
                <a:cs typeface="Almarai" pitchFamily="2" charset="-78"/>
              </a:rPr>
              <a:t>جزئيًا</a:t>
            </a:r>
            <a:r>
              <a:rPr lang="en-US" sz="24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400" dirty="0" err="1">
                <a:latin typeface="Almarai" pitchFamily="2" charset="-78"/>
                <a:cs typeface="Almarai" pitchFamily="2" charset="-78"/>
              </a:rPr>
              <a:t>خلال</a:t>
            </a:r>
            <a:r>
              <a:rPr lang="en-US" sz="24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400" dirty="0" err="1">
                <a:latin typeface="Almarai" pitchFamily="2" charset="-78"/>
                <a:cs typeface="Almarai" pitchFamily="2" charset="-78"/>
              </a:rPr>
              <a:t>عشرينيات</a:t>
            </a:r>
            <a:r>
              <a:rPr lang="en-US" sz="24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400" dirty="0" err="1">
                <a:latin typeface="Almarai" pitchFamily="2" charset="-78"/>
                <a:cs typeface="Almarai" pitchFamily="2" charset="-78"/>
              </a:rPr>
              <a:t>وثلاثينيات</a:t>
            </a:r>
            <a:r>
              <a:rPr lang="en-US" sz="24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400" dirty="0" err="1">
                <a:latin typeface="Almarai" pitchFamily="2" charset="-78"/>
                <a:cs typeface="Almarai" pitchFamily="2" charset="-78"/>
              </a:rPr>
              <a:t>القرن</a:t>
            </a:r>
            <a:r>
              <a:rPr lang="en-US" sz="24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400" dirty="0" err="1">
                <a:latin typeface="Almarai" pitchFamily="2" charset="-78"/>
                <a:cs typeface="Almarai" pitchFamily="2" charset="-78"/>
              </a:rPr>
              <a:t>التاسع</a:t>
            </a:r>
            <a:r>
              <a:rPr lang="en-US" sz="24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400" dirty="0" err="1">
                <a:latin typeface="Almarai" pitchFamily="2" charset="-78"/>
                <a:cs typeface="Almarai" pitchFamily="2" charset="-78"/>
              </a:rPr>
              <a:t>عشر</a:t>
            </a:r>
            <a:r>
              <a:rPr lang="en-US" sz="24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400" dirty="0" err="1">
                <a:latin typeface="Almarai" pitchFamily="2" charset="-78"/>
                <a:cs typeface="Almarai" pitchFamily="2" charset="-78"/>
              </a:rPr>
              <a:t>بواسطة</a:t>
            </a:r>
            <a:r>
              <a:rPr lang="en-US" sz="2400" dirty="0">
                <a:latin typeface="Almarai" pitchFamily="2" charset="-78"/>
                <a:cs typeface="Almarai" pitchFamily="2" charset="-78"/>
              </a:rPr>
              <a:t> Charles Babbage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688C6DC-B158-8511-5FD3-47D6B4C1207A}"/>
              </a:ext>
            </a:extLst>
          </p:cNvPr>
          <p:cNvSpPr txBox="1"/>
          <p:nvPr/>
        </p:nvSpPr>
        <p:spPr>
          <a:xfrm>
            <a:off x="1049119" y="3773251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1" dirty="0"/>
              <a:t>Babbage Machine</a:t>
            </a:r>
          </a:p>
        </p:txBody>
      </p:sp>
    </p:spTree>
    <p:extLst>
      <p:ext uri="{BB962C8B-B14F-4D97-AF65-F5344CB8AC3E}">
        <p14:creationId xmlns:p14="http://schemas.microsoft.com/office/powerpoint/2010/main" val="1398323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25B6417-009B-B23B-C47B-F1A7C663B79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4316" y="682064"/>
            <a:ext cx="3008542" cy="4351338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3A75A09-D0C0-BBF9-3C42-24384E9ACF5F}"/>
              </a:ext>
            </a:extLst>
          </p:cNvPr>
          <p:cNvSpPr txBox="1"/>
          <p:nvPr/>
        </p:nvSpPr>
        <p:spPr>
          <a:xfrm>
            <a:off x="373716" y="2478741"/>
            <a:ext cx="7091082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en-US" sz="2400" dirty="0" err="1">
                <a:latin typeface="Almarai" pitchFamily="2" charset="-78"/>
                <a:cs typeface="Almarai" pitchFamily="2" charset="-78"/>
              </a:rPr>
              <a:t>في</a:t>
            </a:r>
            <a:r>
              <a:rPr lang="en-US" sz="24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400" dirty="0" err="1">
                <a:latin typeface="Almarai" pitchFamily="2" charset="-78"/>
                <a:cs typeface="Almarai" pitchFamily="2" charset="-78"/>
              </a:rPr>
              <a:t>تسعينيات</a:t>
            </a:r>
            <a:r>
              <a:rPr lang="en-US" sz="24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400" dirty="0" err="1">
                <a:latin typeface="Almarai" pitchFamily="2" charset="-78"/>
                <a:cs typeface="Almarai" pitchFamily="2" charset="-78"/>
              </a:rPr>
              <a:t>القرن</a:t>
            </a:r>
            <a:r>
              <a:rPr lang="en-US" sz="24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400" dirty="0" err="1">
                <a:latin typeface="Almarai" pitchFamily="2" charset="-78"/>
                <a:cs typeface="Almarai" pitchFamily="2" charset="-78"/>
              </a:rPr>
              <a:t>التاسع</a:t>
            </a:r>
            <a:r>
              <a:rPr lang="en-US" sz="24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400" dirty="0" err="1">
                <a:latin typeface="Almarai" pitchFamily="2" charset="-78"/>
                <a:cs typeface="Almarai" pitchFamily="2" charset="-78"/>
              </a:rPr>
              <a:t>عشر</a:t>
            </a:r>
            <a:r>
              <a:rPr lang="en-US" sz="2400" dirty="0">
                <a:latin typeface="Almarai" pitchFamily="2" charset="-78"/>
                <a:cs typeface="Almarai" pitchFamily="2" charset="-78"/>
              </a:rPr>
              <a:t> ، </a:t>
            </a:r>
            <a:r>
              <a:rPr lang="en-US" sz="2400" dirty="0" err="1">
                <a:latin typeface="Almarai" pitchFamily="2" charset="-78"/>
                <a:cs typeface="Almarai" pitchFamily="2" charset="-78"/>
              </a:rPr>
              <a:t>كان</a:t>
            </a:r>
            <a:r>
              <a:rPr lang="en-US" sz="24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400" dirty="0" err="1">
                <a:latin typeface="Almarai" pitchFamily="2" charset="-78"/>
                <a:cs typeface="Almarai" pitchFamily="2" charset="-78"/>
              </a:rPr>
              <a:t>مكتب</a:t>
            </a:r>
            <a:r>
              <a:rPr lang="en-US" sz="24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400" dirty="0" err="1">
                <a:latin typeface="Almarai" pitchFamily="2" charset="-78"/>
                <a:cs typeface="Almarai" pitchFamily="2" charset="-78"/>
              </a:rPr>
              <a:t>الإحصاء</a:t>
            </a:r>
            <a:r>
              <a:rPr lang="en-US" sz="24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400" dirty="0" err="1">
                <a:latin typeface="Almarai" pitchFamily="2" charset="-78"/>
                <a:cs typeface="Almarai" pitchFamily="2" charset="-78"/>
              </a:rPr>
              <a:t>الأمريكي</a:t>
            </a:r>
            <a:r>
              <a:rPr lang="en-US" sz="24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400" dirty="0" err="1">
                <a:latin typeface="Almarai" pitchFamily="2" charset="-78"/>
                <a:cs typeface="Almarai" pitchFamily="2" charset="-78"/>
              </a:rPr>
              <a:t>قادرًا</a:t>
            </a:r>
            <a:r>
              <a:rPr lang="en-US" sz="24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400" dirty="0" err="1">
                <a:latin typeface="Almarai" pitchFamily="2" charset="-78"/>
                <a:cs typeface="Almarai" pitchFamily="2" charset="-78"/>
              </a:rPr>
              <a:t>على</a:t>
            </a:r>
            <a:r>
              <a:rPr lang="en-US" sz="24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400" dirty="0" err="1">
                <a:latin typeface="Almarai" pitchFamily="2" charset="-78"/>
                <a:cs typeface="Almarai" pitchFamily="2" charset="-78"/>
              </a:rPr>
              <a:t>تسريع</a:t>
            </a:r>
            <a:r>
              <a:rPr lang="en-US" sz="24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400" dirty="0" err="1">
                <a:latin typeface="Almarai" pitchFamily="2" charset="-78"/>
                <a:cs typeface="Almarai" pitchFamily="2" charset="-78"/>
              </a:rPr>
              <a:t>عملية</a:t>
            </a:r>
            <a:r>
              <a:rPr lang="en-US" sz="24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400" dirty="0" err="1">
                <a:latin typeface="Almarai" pitchFamily="2" charset="-78"/>
                <a:cs typeface="Almarai" pitchFamily="2" charset="-78"/>
              </a:rPr>
              <a:t>عد</a:t>
            </a:r>
            <a:r>
              <a:rPr lang="en-US" sz="24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400" dirty="0" err="1">
                <a:latin typeface="Almarai" pitchFamily="2" charset="-78"/>
                <a:cs typeface="Almarai" pitchFamily="2" charset="-78"/>
              </a:rPr>
              <a:t>المواطنين</a:t>
            </a:r>
            <a:r>
              <a:rPr lang="en-US" sz="24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400" dirty="0" err="1">
                <a:latin typeface="Almarai" pitchFamily="2" charset="-78"/>
                <a:cs typeface="Almarai" pitchFamily="2" charset="-78"/>
              </a:rPr>
              <a:t>بشكل</a:t>
            </a:r>
            <a:r>
              <a:rPr lang="en-US" sz="24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400" dirty="0" err="1">
                <a:latin typeface="Almarai" pitchFamily="2" charset="-78"/>
                <a:cs typeface="Almarai" pitchFamily="2" charset="-78"/>
              </a:rPr>
              <a:t>كبير</a:t>
            </a:r>
            <a:r>
              <a:rPr lang="en-US" sz="24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400" dirty="0" err="1">
                <a:latin typeface="Almarai" pitchFamily="2" charset="-78"/>
                <a:cs typeface="Almarai" pitchFamily="2" charset="-78"/>
              </a:rPr>
              <a:t>باستخدام</a:t>
            </a:r>
            <a:r>
              <a:rPr lang="en-US" sz="24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400" dirty="0" err="1">
                <a:latin typeface="Almarai" pitchFamily="2" charset="-78"/>
                <a:cs typeface="Almarai" pitchFamily="2" charset="-78"/>
              </a:rPr>
              <a:t>بطاقات</a:t>
            </a:r>
            <a:r>
              <a:rPr lang="en-US" sz="24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400" dirty="0" err="1">
                <a:latin typeface="Almarai" pitchFamily="2" charset="-78"/>
                <a:cs typeface="Almarai" pitchFamily="2" charset="-78"/>
              </a:rPr>
              <a:t>مثقبة</a:t>
            </a:r>
            <a:r>
              <a:rPr lang="en-US" sz="2400" dirty="0">
                <a:latin typeface="Almarai" pitchFamily="2" charset="-78"/>
                <a:cs typeface="Almarai" pitchFamily="2" charset="-78"/>
              </a:rPr>
              <a:t>. </a:t>
            </a:r>
            <a:r>
              <a:rPr lang="en-US" sz="2400" dirty="0" err="1">
                <a:latin typeface="Almarai" pitchFamily="2" charset="-78"/>
                <a:cs typeface="Almarai" pitchFamily="2" charset="-78"/>
              </a:rPr>
              <a:t>قام</a:t>
            </a:r>
            <a:r>
              <a:rPr lang="en-US" sz="24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400" dirty="0" err="1">
                <a:latin typeface="Almarai" pitchFamily="2" charset="-78"/>
                <a:cs typeface="Almarai" pitchFamily="2" charset="-78"/>
              </a:rPr>
              <a:t>البشر</a:t>
            </a:r>
            <a:r>
              <a:rPr lang="en-US" sz="24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400" dirty="0" err="1">
                <a:latin typeface="Almarai" pitchFamily="2" charset="-78"/>
                <a:cs typeface="Almarai" pitchFamily="2" charset="-78"/>
              </a:rPr>
              <a:t>بعمل</a:t>
            </a:r>
            <a:r>
              <a:rPr lang="en-US" sz="24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400" dirty="0" err="1">
                <a:latin typeface="Almarai" pitchFamily="2" charset="-78"/>
                <a:cs typeface="Almarai" pitchFamily="2" charset="-78"/>
              </a:rPr>
              <a:t>ثقوب</a:t>
            </a:r>
            <a:r>
              <a:rPr lang="en-US" sz="24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400" dirty="0" err="1">
                <a:latin typeface="Almarai" pitchFamily="2" charset="-78"/>
                <a:cs typeface="Almarai" pitchFamily="2" charset="-78"/>
              </a:rPr>
              <a:t>من</a:t>
            </a:r>
            <a:r>
              <a:rPr lang="en-US" sz="24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400" dirty="0" err="1">
                <a:latin typeface="Almarai" pitchFamily="2" charset="-78"/>
                <a:cs typeface="Almarai" pitchFamily="2" charset="-78"/>
              </a:rPr>
              <a:t>البيانات</a:t>
            </a:r>
            <a:r>
              <a:rPr lang="en-US" sz="24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400" dirty="0" err="1">
                <a:latin typeface="Almarai" pitchFamily="2" charset="-78"/>
                <a:cs typeface="Almarai" pitchFamily="2" charset="-78"/>
              </a:rPr>
              <a:t>في</a:t>
            </a:r>
            <a:r>
              <a:rPr lang="en-US" sz="24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400" dirty="0" err="1">
                <a:latin typeface="Almarai" pitchFamily="2" charset="-78"/>
                <a:cs typeface="Almarai" pitchFamily="2" charset="-78"/>
              </a:rPr>
              <a:t>أوراق</a:t>
            </a:r>
            <a:r>
              <a:rPr lang="en-US" sz="24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400" dirty="0" err="1">
                <a:latin typeface="Almarai" pitchFamily="2" charset="-78"/>
                <a:cs typeface="Almarai" pitchFamily="2" charset="-78"/>
              </a:rPr>
              <a:t>مقطوعة</a:t>
            </a:r>
            <a:r>
              <a:rPr lang="en-US" sz="24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400" dirty="0" err="1">
                <a:latin typeface="Almarai" pitchFamily="2" charset="-78"/>
                <a:cs typeface="Almarai" pitchFamily="2" charset="-78"/>
              </a:rPr>
              <a:t>بشكل</a:t>
            </a:r>
            <a:r>
              <a:rPr lang="en-US" sz="24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400" dirty="0" err="1">
                <a:latin typeface="Almarai" pitchFamily="2" charset="-78"/>
                <a:cs typeface="Almarai" pitchFamily="2" charset="-78"/>
              </a:rPr>
              <a:t>موحد</a:t>
            </a:r>
            <a:r>
              <a:rPr lang="en-US" sz="24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400" dirty="0" err="1">
                <a:latin typeface="Almarai" pitchFamily="2" charset="-78"/>
                <a:cs typeface="Almarai" pitchFamily="2" charset="-78"/>
              </a:rPr>
              <a:t>تمت</a:t>
            </a:r>
            <a:r>
              <a:rPr lang="en-US" sz="24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400" dirty="0" err="1">
                <a:latin typeface="Almarai" pitchFamily="2" charset="-78"/>
                <a:cs typeface="Almarai" pitchFamily="2" charset="-78"/>
              </a:rPr>
              <a:t>قراءتها</a:t>
            </a:r>
            <a:r>
              <a:rPr lang="en-US" sz="24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400" dirty="0" err="1">
                <a:latin typeface="Almarai" pitchFamily="2" charset="-78"/>
                <a:cs typeface="Almarai" pitchFamily="2" charset="-78"/>
              </a:rPr>
              <a:t>بعد</a:t>
            </a:r>
            <a:r>
              <a:rPr lang="en-US" sz="24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400" dirty="0" err="1">
                <a:latin typeface="Almarai" pitchFamily="2" charset="-78"/>
                <a:cs typeface="Almarai" pitchFamily="2" charset="-78"/>
              </a:rPr>
              <a:t>ذلك</a:t>
            </a:r>
            <a:r>
              <a:rPr lang="en-US" sz="24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400" dirty="0" err="1">
                <a:latin typeface="Almarai" pitchFamily="2" charset="-78"/>
                <a:cs typeface="Almarai" pitchFamily="2" charset="-78"/>
              </a:rPr>
              <a:t>بواسطة</a:t>
            </a:r>
            <a:r>
              <a:rPr lang="en-US" sz="24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400" dirty="0" err="1">
                <a:latin typeface="Almarai" pitchFamily="2" charset="-78"/>
                <a:cs typeface="Almarai" pitchFamily="2" charset="-78"/>
              </a:rPr>
              <a:t>آلات</a:t>
            </a:r>
            <a:r>
              <a:rPr lang="en-US" sz="24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400" dirty="0" err="1">
                <a:latin typeface="Almarai" pitchFamily="2" charset="-78"/>
                <a:cs typeface="Almarai" pitchFamily="2" charset="-78"/>
              </a:rPr>
              <a:t>مصممة</a:t>
            </a:r>
            <a:r>
              <a:rPr lang="en-US" sz="24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400" dirty="0" err="1">
                <a:latin typeface="Almarai" pitchFamily="2" charset="-78"/>
                <a:cs typeface="Almarai" pitchFamily="2" charset="-78"/>
              </a:rPr>
              <a:t>خصيصًا</a:t>
            </a:r>
            <a:r>
              <a:rPr lang="en-US" sz="24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400" dirty="0" err="1">
                <a:latin typeface="Almarai" pitchFamily="2" charset="-78"/>
                <a:cs typeface="Almarai" pitchFamily="2" charset="-78"/>
              </a:rPr>
              <a:t>تهدف</a:t>
            </a:r>
            <a:r>
              <a:rPr lang="en-US" sz="24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400" dirty="0" err="1">
                <a:latin typeface="Almarai" pitchFamily="2" charset="-78"/>
                <a:cs typeface="Almarai" pitchFamily="2" charset="-78"/>
              </a:rPr>
              <a:t>إلى</a:t>
            </a:r>
            <a:r>
              <a:rPr lang="en-US" sz="24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400" dirty="0" err="1">
                <a:latin typeface="Almarai" pitchFamily="2" charset="-78"/>
                <a:cs typeface="Almarai" pitchFamily="2" charset="-78"/>
              </a:rPr>
              <a:t>اكتشاف</a:t>
            </a:r>
            <a:r>
              <a:rPr lang="en-US" sz="24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400" dirty="0" err="1">
                <a:latin typeface="Almarai" pitchFamily="2" charset="-78"/>
                <a:cs typeface="Almarai" pitchFamily="2" charset="-78"/>
              </a:rPr>
              <a:t>الثقوب</a:t>
            </a:r>
            <a:r>
              <a:rPr lang="en-US" sz="24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400" dirty="0" err="1">
                <a:latin typeface="Almarai" pitchFamily="2" charset="-78"/>
                <a:cs typeface="Almarai" pitchFamily="2" charset="-78"/>
              </a:rPr>
              <a:t>في</a:t>
            </a:r>
            <a:r>
              <a:rPr lang="en-US" sz="24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400" dirty="0" err="1">
                <a:latin typeface="Almarai" pitchFamily="2" charset="-78"/>
                <a:cs typeface="Almarai" pitchFamily="2" charset="-78"/>
              </a:rPr>
              <a:t>هذه</a:t>
            </a:r>
            <a:r>
              <a:rPr lang="en-US" sz="24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400" dirty="0" err="1">
                <a:latin typeface="Almarai" pitchFamily="2" charset="-78"/>
                <a:cs typeface="Almarai" pitchFamily="2" charset="-78"/>
              </a:rPr>
              <a:t>البطاقات</a:t>
            </a:r>
            <a:r>
              <a:rPr lang="en-US" sz="24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400" dirty="0" err="1">
                <a:latin typeface="Almarai" pitchFamily="2" charset="-78"/>
                <a:cs typeface="Almarai" pitchFamily="2" charset="-78"/>
              </a:rPr>
              <a:t>المثقبة</a:t>
            </a:r>
            <a:r>
              <a:rPr lang="en-US" sz="24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400" dirty="0" err="1">
                <a:latin typeface="Almarai" pitchFamily="2" charset="-78"/>
                <a:cs typeface="Almarai" pitchFamily="2" charset="-78"/>
              </a:rPr>
              <a:t>لإدخال</a:t>
            </a:r>
            <a:r>
              <a:rPr lang="en-US" sz="24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400" dirty="0" err="1">
                <a:latin typeface="Almarai" pitchFamily="2" charset="-78"/>
                <a:cs typeface="Almarai" pitchFamily="2" charset="-78"/>
              </a:rPr>
              <a:t>كميات</a:t>
            </a:r>
            <a:r>
              <a:rPr lang="en-US" sz="24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400" dirty="0" err="1">
                <a:latin typeface="Almarai" pitchFamily="2" charset="-78"/>
                <a:cs typeface="Almarai" pitchFamily="2" charset="-78"/>
              </a:rPr>
              <a:t>كبيرة</a:t>
            </a:r>
            <a:r>
              <a:rPr lang="en-US" sz="24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400" dirty="0" err="1">
                <a:latin typeface="Almarai" pitchFamily="2" charset="-78"/>
                <a:cs typeface="Almarai" pitchFamily="2" charset="-78"/>
              </a:rPr>
              <a:t>من</a:t>
            </a:r>
            <a:r>
              <a:rPr lang="en-US" sz="24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400" dirty="0" err="1">
                <a:latin typeface="Almarai" pitchFamily="2" charset="-78"/>
                <a:cs typeface="Almarai" pitchFamily="2" charset="-78"/>
              </a:rPr>
              <a:t>البيانات</a:t>
            </a:r>
            <a:r>
              <a:rPr lang="en-US" sz="24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400" dirty="0" err="1">
                <a:latin typeface="Almarai" pitchFamily="2" charset="-78"/>
                <a:cs typeface="Almarai" pitchFamily="2" charset="-78"/>
              </a:rPr>
              <a:t>تلقائيًا</a:t>
            </a:r>
            <a:r>
              <a:rPr lang="en-US" sz="24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400" dirty="0" err="1">
                <a:latin typeface="Almarai" pitchFamily="2" charset="-78"/>
                <a:cs typeface="Almarai" pitchFamily="2" charset="-78"/>
              </a:rPr>
              <a:t>بدلاً</a:t>
            </a:r>
            <a:r>
              <a:rPr lang="en-US" sz="24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400" dirty="0" err="1">
                <a:latin typeface="Almarai" pitchFamily="2" charset="-78"/>
                <a:cs typeface="Almarai" pitchFamily="2" charset="-78"/>
              </a:rPr>
              <a:t>من</a:t>
            </a:r>
            <a:r>
              <a:rPr lang="en-US" sz="24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400" dirty="0" err="1">
                <a:latin typeface="Almarai" pitchFamily="2" charset="-78"/>
                <a:cs typeface="Almarai" pitchFamily="2" charset="-78"/>
              </a:rPr>
              <a:t>الاعتماد</a:t>
            </a:r>
            <a:r>
              <a:rPr lang="en-US" sz="24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400" dirty="0" err="1">
                <a:latin typeface="Almarai" pitchFamily="2" charset="-78"/>
                <a:cs typeface="Almarai" pitchFamily="2" charset="-78"/>
              </a:rPr>
              <a:t>على</a:t>
            </a:r>
            <a:r>
              <a:rPr lang="en-US" sz="24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400" dirty="0" err="1">
                <a:latin typeface="Almarai" pitchFamily="2" charset="-78"/>
                <a:cs typeface="Almarai" pitchFamily="2" charset="-78"/>
              </a:rPr>
              <a:t>العد</a:t>
            </a:r>
            <a:r>
              <a:rPr lang="en-US" sz="24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400" dirty="0" err="1">
                <a:latin typeface="Almarai" pitchFamily="2" charset="-78"/>
                <a:cs typeface="Almarai" pitchFamily="2" charset="-78"/>
              </a:rPr>
              <a:t>اليدوي</a:t>
            </a:r>
            <a:r>
              <a:rPr lang="en-US" sz="2400" dirty="0">
                <a:latin typeface="Almarai" pitchFamily="2" charset="-78"/>
                <a:cs typeface="Almarai" pitchFamily="2" charset="-78"/>
              </a:rPr>
              <a:t>. </a:t>
            </a:r>
            <a:r>
              <a:rPr lang="en-US" sz="2400" dirty="0" err="1">
                <a:latin typeface="Almarai" pitchFamily="2" charset="-78"/>
                <a:cs typeface="Almarai" pitchFamily="2" charset="-78"/>
              </a:rPr>
              <a:t>كانت</a:t>
            </a:r>
            <a:r>
              <a:rPr lang="en-US" sz="24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400" dirty="0" err="1">
                <a:latin typeface="Almarai" pitchFamily="2" charset="-78"/>
                <a:cs typeface="Almarai" pitchFamily="2" charset="-78"/>
              </a:rPr>
              <a:t>هذه</a:t>
            </a:r>
            <a:r>
              <a:rPr lang="en-US" sz="24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400" dirty="0" err="1">
                <a:latin typeface="Almarai" pitchFamily="2" charset="-78"/>
                <a:cs typeface="Almarai" pitchFamily="2" charset="-78"/>
              </a:rPr>
              <a:t>البطاقات</a:t>
            </a:r>
            <a:r>
              <a:rPr lang="en-US" sz="24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400" dirty="0" err="1">
                <a:latin typeface="Almarai" pitchFamily="2" charset="-78"/>
                <a:cs typeface="Almarai" pitchFamily="2" charset="-78"/>
              </a:rPr>
              <a:t>المثقبة</a:t>
            </a:r>
            <a:r>
              <a:rPr lang="en-US" sz="24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400" dirty="0" err="1">
                <a:latin typeface="Almarai" pitchFamily="2" charset="-78"/>
                <a:cs typeface="Almarai" pitchFamily="2" charset="-78"/>
              </a:rPr>
              <a:t>بحجم</a:t>
            </a:r>
            <a:r>
              <a:rPr lang="en-US" sz="24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400" dirty="0" err="1">
                <a:latin typeface="Almarai" pitchFamily="2" charset="-78"/>
                <a:cs typeface="Almarai" pitchFamily="2" charset="-78"/>
              </a:rPr>
              <a:t>فاتورة</a:t>
            </a:r>
            <a:r>
              <a:rPr lang="en-US" sz="24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400" dirty="0" err="1">
                <a:latin typeface="Almarai" pitchFamily="2" charset="-78"/>
                <a:cs typeface="Almarai" pitchFamily="2" charset="-78"/>
              </a:rPr>
              <a:t>بالدولار</a:t>
            </a:r>
            <a:r>
              <a:rPr lang="en-US" sz="24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400" dirty="0" err="1">
                <a:latin typeface="Almarai" pitchFamily="2" charset="-78"/>
                <a:cs typeface="Almarai" pitchFamily="2" charset="-78"/>
              </a:rPr>
              <a:t>الأمريكي</a:t>
            </a:r>
            <a:r>
              <a:rPr lang="en-US" sz="24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400" dirty="0" err="1">
                <a:latin typeface="Almarai" pitchFamily="2" charset="-78"/>
                <a:cs typeface="Almarai" pitchFamily="2" charset="-78"/>
              </a:rPr>
              <a:t>في</a:t>
            </a:r>
            <a:r>
              <a:rPr lang="en-US" sz="24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400" dirty="0" err="1">
                <a:latin typeface="Almarai" pitchFamily="2" charset="-78"/>
                <a:cs typeface="Almarai" pitchFamily="2" charset="-78"/>
              </a:rPr>
              <a:t>ذلك</a:t>
            </a:r>
            <a:r>
              <a:rPr lang="en-US" sz="24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400" dirty="0" err="1">
                <a:latin typeface="Almarai" pitchFamily="2" charset="-78"/>
                <a:cs typeface="Almarai" pitchFamily="2" charset="-78"/>
              </a:rPr>
              <a:t>الوقت</a:t>
            </a:r>
            <a:r>
              <a:rPr lang="en-US" sz="24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400" dirty="0" err="1">
                <a:latin typeface="Almarai" pitchFamily="2" charset="-78"/>
                <a:cs typeface="Almarai" pitchFamily="2" charset="-78"/>
              </a:rPr>
              <a:t>بحيث</a:t>
            </a:r>
            <a:r>
              <a:rPr lang="en-US" sz="24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400" dirty="0" err="1">
                <a:latin typeface="Almarai" pitchFamily="2" charset="-78"/>
                <a:cs typeface="Almarai" pitchFamily="2" charset="-78"/>
              </a:rPr>
              <a:t>يمكن</a:t>
            </a:r>
            <a:r>
              <a:rPr lang="en-US" sz="24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400" dirty="0" err="1">
                <a:latin typeface="Almarai" pitchFamily="2" charset="-78"/>
                <a:cs typeface="Almarai" pitchFamily="2" charset="-78"/>
              </a:rPr>
              <a:t>وضعها</a:t>
            </a:r>
            <a:r>
              <a:rPr lang="en-US" sz="24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400" dirty="0" err="1">
                <a:latin typeface="Almarai" pitchFamily="2" charset="-78"/>
                <a:cs typeface="Almarai" pitchFamily="2" charset="-78"/>
              </a:rPr>
              <a:t>في</a:t>
            </a:r>
            <a:r>
              <a:rPr lang="en-US" sz="24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400" dirty="0" err="1">
                <a:latin typeface="Almarai" pitchFamily="2" charset="-78"/>
                <a:cs typeface="Almarai" pitchFamily="2" charset="-78"/>
              </a:rPr>
              <a:t>خزائن</a:t>
            </a:r>
            <a:r>
              <a:rPr lang="en-US" sz="24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400" dirty="0" err="1">
                <a:latin typeface="Almarai" pitchFamily="2" charset="-78"/>
                <a:cs typeface="Almarai" pitchFamily="2" charset="-78"/>
              </a:rPr>
              <a:t>الملفات</a:t>
            </a:r>
            <a:r>
              <a:rPr lang="en-US" sz="24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400" dirty="0" err="1">
                <a:latin typeface="Almarai" pitchFamily="2" charset="-78"/>
                <a:cs typeface="Almarai" pitchFamily="2" charset="-78"/>
              </a:rPr>
              <a:t>بخزانة</a:t>
            </a:r>
            <a:r>
              <a:rPr lang="en-US" sz="24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400" dirty="0" err="1">
                <a:latin typeface="Almarai" pitchFamily="2" charset="-78"/>
                <a:cs typeface="Almarai" pitchFamily="2" charset="-78"/>
              </a:rPr>
              <a:t>الولايات</a:t>
            </a:r>
            <a:r>
              <a:rPr lang="en-US" sz="24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400" dirty="0" err="1">
                <a:latin typeface="Almarai" pitchFamily="2" charset="-78"/>
                <a:cs typeface="Almarai" pitchFamily="2" charset="-78"/>
              </a:rPr>
              <a:t>المتحدة</a:t>
            </a:r>
            <a:r>
              <a:rPr lang="en-US" sz="2400" dirty="0">
                <a:latin typeface="Almarai" pitchFamily="2" charset="-78"/>
                <a:cs typeface="Almarai" pitchFamily="2" charset="-78"/>
              </a:rPr>
              <a:t>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781B253-B009-A019-CAB0-BFF52A6EDC0E}"/>
              </a:ext>
            </a:extLst>
          </p:cNvPr>
          <p:cNvSpPr txBox="1"/>
          <p:nvPr/>
        </p:nvSpPr>
        <p:spPr>
          <a:xfrm>
            <a:off x="1960911" y="1638533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1" dirty="0"/>
              <a:t>Punched Cards</a:t>
            </a:r>
          </a:p>
        </p:txBody>
      </p:sp>
    </p:spTree>
    <p:extLst>
      <p:ext uri="{BB962C8B-B14F-4D97-AF65-F5344CB8AC3E}">
        <p14:creationId xmlns:p14="http://schemas.microsoft.com/office/powerpoint/2010/main" val="4051943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78B60F3-28EF-1F18-9104-9910C7D84490}"/>
              </a:ext>
            </a:extLst>
          </p:cNvPr>
          <p:cNvSpPr txBox="1"/>
          <p:nvPr/>
        </p:nvSpPr>
        <p:spPr>
          <a:xfrm>
            <a:off x="797859" y="5015293"/>
            <a:ext cx="8937812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en-US" sz="2400" dirty="0" err="1">
                <a:latin typeface="Almarai" pitchFamily="2" charset="-78"/>
                <a:cs typeface="Almarai" pitchFamily="2" charset="-78"/>
              </a:rPr>
              <a:t>عالمة</a:t>
            </a:r>
            <a:r>
              <a:rPr lang="en-US" sz="24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400" dirty="0" err="1">
                <a:latin typeface="Almarai" pitchFamily="2" charset="-78"/>
                <a:cs typeface="Almarai" pitchFamily="2" charset="-78"/>
              </a:rPr>
              <a:t>الرياضيات</a:t>
            </a:r>
            <a:r>
              <a:rPr lang="en-US" sz="24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400" dirty="0" err="1">
                <a:latin typeface="Almarai" pitchFamily="2" charset="-78"/>
                <a:cs typeface="Almarai" pitchFamily="2" charset="-78"/>
              </a:rPr>
              <a:t>والكاتبة</a:t>
            </a:r>
            <a:r>
              <a:rPr lang="en-US" sz="24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400" dirty="0" err="1">
                <a:latin typeface="Almarai" pitchFamily="2" charset="-78"/>
                <a:cs typeface="Almarai" pitchFamily="2" charset="-78"/>
              </a:rPr>
              <a:t>في</a:t>
            </a:r>
            <a:r>
              <a:rPr lang="en-US" sz="24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400" dirty="0" err="1">
                <a:latin typeface="Almarai" pitchFamily="2" charset="-78"/>
                <a:cs typeface="Almarai" pitchFamily="2" charset="-78"/>
              </a:rPr>
              <a:t>العصر</a:t>
            </a:r>
            <a:r>
              <a:rPr lang="en-US" sz="24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400" dirty="0" err="1">
                <a:latin typeface="Almarai" pitchFamily="2" charset="-78"/>
                <a:cs typeface="Almarai" pitchFamily="2" charset="-78"/>
              </a:rPr>
              <a:t>الفيكتوري</a:t>
            </a:r>
            <a:r>
              <a:rPr lang="en-US" sz="24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400" dirty="0" err="1">
                <a:latin typeface="Almarai" pitchFamily="2" charset="-78"/>
                <a:cs typeface="Almarai" pitchFamily="2" charset="-78"/>
              </a:rPr>
              <a:t>اشتهرت</a:t>
            </a:r>
            <a:r>
              <a:rPr lang="en-US" sz="24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400" dirty="0" err="1">
                <a:latin typeface="Almarai" pitchFamily="2" charset="-78"/>
                <a:cs typeface="Almarai" pitchFamily="2" charset="-78"/>
              </a:rPr>
              <a:t>بعملها</a:t>
            </a:r>
            <a:r>
              <a:rPr lang="en-US" sz="24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400" dirty="0" err="1">
                <a:latin typeface="Almarai" pitchFamily="2" charset="-78"/>
                <a:cs typeface="Almarai" pitchFamily="2" charset="-78"/>
              </a:rPr>
              <a:t>على</a:t>
            </a:r>
            <a:r>
              <a:rPr lang="en-US" sz="24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400" dirty="0" err="1">
                <a:latin typeface="Almarai" pitchFamily="2" charset="-78"/>
                <a:cs typeface="Almarai" pitchFamily="2" charset="-78"/>
              </a:rPr>
              <a:t>الكمبيوتر</a:t>
            </a:r>
            <a:r>
              <a:rPr lang="en-US" sz="24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400" dirty="0" err="1">
                <a:latin typeface="Almarai" pitchFamily="2" charset="-78"/>
                <a:cs typeface="Almarai" pitchFamily="2" charset="-78"/>
              </a:rPr>
              <a:t>الأول</a:t>
            </a:r>
            <a:r>
              <a:rPr lang="en-US" sz="2400" dirty="0">
                <a:latin typeface="Almarai" pitchFamily="2" charset="-78"/>
                <a:cs typeface="Almarai" pitchFamily="2" charset="-78"/>
              </a:rPr>
              <a:t> ، </a:t>
            </a:r>
            <a:r>
              <a:rPr lang="en-US" sz="2400" dirty="0" err="1">
                <a:latin typeface="Almarai" pitchFamily="2" charset="-78"/>
                <a:cs typeface="Almarai" pitchFamily="2" charset="-78"/>
              </a:rPr>
              <a:t>محرك</a:t>
            </a:r>
            <a:r>
              <a:rPr lang="en-US" sz="2400" dirty="0">
                <a:latin typeface="Almarai" pitchFamily="2" charset="-78"/>
                <a:cs typeface="Almarai" pitchFamily="2" charset="-78"/>
              </a:rPr>
              <a:t> Charles Babbage </a:t>
            </a:r>
            <a:r>
              <a:rPr lang="en-US" sz="2400" dirty="0" err="1">
                <a:latin typeface="Almarai" pitchFamily="2" charset="-78"/>
                <a:cs typeface="Almarai" pitchFamily="2" charset="-78"/>
              </a:rPr>
              <a:t>التحليلي</a:t>
            </a:r>
            <a:r>
              <a:rPr lang="en-US" sz="2400" dirty="0">
                <a:latin typeface="Almarai" pitchFamily="2" charset="-78"/>
                <a:cs typeface="Almarai" pitchFamily="2" charset="-78"/>
              </a:rPr>
              <a:t>. </a:t>
            </a:r>
            <a:r>
              <a:rPr lang="en-US" sz="2400" dirty="0" err="1">
                <a:latin typeface="Almarai" pitchFamily="2" charset="-78"/>
                <a:cs typeface="Almarai" pitchFamily="2" charset="-78"/>
              </a:rPr>
              <a:t>تضمنت</a:t>
            </a:r>
            <a:r>
              <a:rPr lang="en-US" sz="24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400" dirty="0" err="1">
                <a:latin typeface="Almarai" pitchFamily="2" charset="-78"/>
                <a:cs typeface="Almarai" pitchFamily="2" charset="-78"/>
              </a:rPr>
              <a:t>ملاحظاتها</a:t>
            </a:r>
            <a:r>
              <a:rPr lang="en-US" sz="24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400" dirty="0" err="1">
                <a:latin typeface="Almarai" pitchFamily="2" charset="-78"/>
                <a:cs typeface="Almarai" pitchFamily="2" charset="-78"/>
              </a:rPr>
              <a:t>أول</a:t>
            </a:r>
            <a:r>
              <a:rPr lang="en-US" sz="24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400" dirty="0" err="1">
                <a:latin typeface="Almarai" pitchFamily="2" charset="-78"/>
                <a:cs typeface="Almarai" pitchFamily="2" charset="-78"/>
              </a:rPr>
              <a:t>خوارزمية</a:t>
            </a:r>
            <a:r>
              <a:rPr lang="en-US" sz="24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400" dirty="0" err="1">
                <a:latin typeface="Almarai" pitchFamily="2" charset="-78"/>
                <a:cs typeface="Almarai" pitchFamily="2" charset="-78"/>
              </a:rPr>
              <a:t>يتم</a:t>
            </a:r>
            <a:r>
              <a:rPr lang="en-US" sz="24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400" dirty="0" err="1">
                <a:latin typeface="Almarai" pitchFamily="2" charset="-78"/>
                <a:cs typeface="Almarai" pitchFamily="2" charset="-78"/>
              </a:rPr>
              <a:t>تنفيذها</a:t>
            </a:r>
            <a:r>
              <a:rPr lang="en-US" sz="24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400" dirty="0" err="1">
                <a:latin typeface="Almarai" pitchFamily="2" charset="-78"/>
                <a:cs typeface="Almarai" pitchFamily="2" charset="-78"/>
              </a:rPr>
              <a:t>بواسطة</a:t>
            </a:r>
            <a:r>
              <a:rPr lang="en-US" sz="24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400" dirty="0" err="1">
                <a:latin typeface="Almarai" pitchFamily="2" charset="-78"/>
                <a:cs typeface="Almarai" pitchFamily="2" charset="-78"/>
              </a:rPr>
              <a:t>آلة</a:t>
            </a:r>
            <a:r>
              <a:rPr lang="en-US" sz="2400" dirty="0">
                <a:latin typeface="Almarai" pitchFamily="2" charset="-78"/>
                <a:cs typeface="Almarai" pitchFamily="2" charset="-78"/>
              </a:rPr>
              <a:t>. </a:t>
            </a:r>
            <a:r>
              <a:rPr lang="en-US" sz="2400" dirty="0" err="1">
                <a:latin typeface="Almarai" pitchFamily="2" charset="-78"/>
                <a:cs typeface="Almarai" pitchFamily="2" charset="-78"/>
              </a:rPr>
              <a:t>لهذا</a:t>
            </a:r>
            <a:r>
              <a:rPr lang="en-US" sz="24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400" dirty="0" err="1">
                <a:latin typeface="Almarai" pitchFamily="2" charset="-78"/>
                <a:cs typeface="Almarai" pitchFamily="2" charset="-78"/>
              </a:rPr>
              <a:t>العمل</a:t>
            </a:r>
            <a:r>
              <a:rPr lang="en-US" sz="24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400" dirty="0" err="1">
                <a:latin typeface="Almarai" pitchFamily="2" charset="-78"/>
                <a:cs typeface="Almarai" pitchFamily="2" charset="-78"/>
              </a:rPr>
              <a:t>تعتبر</a:t>
            </a:r>
            <a:r>
              <a:rPr lang="en-US" sz="24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400" dirty="0" err="1">
                <a:latin typeface="Almarai" pitchFamily="2" charset="-78"/>
                <a:cs typeface="Almarai" pitchFamily="2" charset="-78"/>
              </a:rPr>
              <a:t>على</a:t>
            </a:r>
            <a:r>
              <a:rPr lang="en-US" sz="24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400" dirty="0" err="1">
                <a:latin typeface="Almarai" pitchFamily="2" charset="-78"/>
                <a:cs typeface="Almarai" pitchFamily="2" charset="-78"/>
              </a:rPr>
              <a:t>نطاق</a:t>
            </a:r>
            <a:r>
              <a:rPr lang="en-US" sz="24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400" dirty="0" err="1">
                <a:latin typeface="Almarai" pitchFamily="2" charset="-78"/>
                <a:cs typeface="Almarai" pitchFamily="2" charset="-78"/>
              </a:rPr>
              <a:t>واسع</a:t>
            </a:r>
            <a:r>
              <a:rPr lang="en-US" sz="24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400" dirty="0" err="1">
                <a:latin typeface="Almarai" pitchFamily="2" charset="-78"/>
                <a:cs typeface="Almarai" pitchFamily="2" charset="-78"/>
              </a:rPr>
              <a:t>كأول</a:t>
            </a:r>
            <a:r>
              <a:rPr lang="en-US" sz="24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400" dirty="0" err="1">
                <a:latin typeface="Almarai" pitchFamily="2" charset="-78"/>
                <a:cs typeface="Almarai" pitchFamily="2" charset="-78"/>
              </a:rPr>
              <a:t>مبرمج</a:t>
            </a:r>
            <a:r>
              <a:rPr lang="en-US" sz="24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400" dirty="0" err="1">
                <a:latin typeface="Almarai" pitchFamily="2" charset="-78"/>
                <a:cs typeface="Almarai" pitchFamily="2" charset="-78"/>
              </a:rPr>
              <a:t>كمبيوتر</a:t>
            </a:r>
            <a:r>
              <a:rPr lang="en-US" sz="2400" dirty="0">
                <a:latin typeface="Almarai" pitchFamily="2" charset="-78"/>
                <a:cs typeface="Almarai" pitchFamily="2" charset="-78"/>
              </a:rPr>
              <a:t>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60DA0E6-2714-9187-C61C-71CA09DD71CB}"/>
              </a:ext>
            </a:extLst>
          </p:cNvPr>
          <p:cNvSpPr txBox="1"/>
          <p:nvPr/>
        </p:nvSpPr>
        <p:spPr>
          <a:xfrm>
            <a:off x="358588" y="4406019"/>
            <a:ext cx="6096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b="1" dirty="0"/>
              <a:t>Ada Lovelace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3421E9D-5D2D-23F8-57E0-FABC1A3DF8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321654" cy="4216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0846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CA66961-E7EF-F33D-1F9E-9D2BEBA768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519782" cy="371895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B0A9E1B-F51C-7AF6-C8F4-B32338FF5FF6}"/>
              </a:ext>
            </a:extLst>
          </p:cNvPr>
          <p:cNvSpPr txBox="1"/>
          <p:nvPr/>
        </p:nvSpPr>
        <p:spPr>
          <a:xfrm>
            <a:off x="6222082" y="3574738"/>
            <a:ext cx="492162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 err="1"/>
              <a:t>konrad</a:t>
            </a:r>
            <a:r>
              <a:rPr lang="en-US" sz="3200" b="1" dirty="0"/>
              <a:t> </a:t>
            </a:r>
            <a:r>
              <a:rPr lang="en-US" sz="3200" b="1" dirty="0" err="1"/>
              <a:t>zuse</a:t>
            </a:r>
            <a:endParaRPr lang="en-US" sz="3200" b="1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31A1F04-5A95-2218-CF26-743BA5F11579}"/>
              </a:ext>
            </a:extLst>
          </p:cNvPr>
          <p:cNvSpPr txBox="1"/>
          <p:nvPr/>
        </p:nvSpPr>
        <p:spPr>
          <a:xfrm>
            <a:off x="0" y="4281998"/>
            <a:ext cx="8739232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en-US" sz="2400" dirty="0">
                <a:latin typeface="Almarai" pitchFamily="2" charset="-78"/>
                <a:cs typeface="Almarai" pitchFamily="2" charset="-78"/>
              </a:rPr>
              <a:t>Z3 ، </a:t>
            </a:r>
            <a:r>
              <a:rPr lang="en-US" sz="2400" dirty="0" err="1">
                <a:latin typeface="Almarai" pitchFamily="2" charset="-78"/>
                <a:cs typeface="Almarai" pitchFamily="2" charset="-78"/>
              </a:rPr>
              <a:t>وهو</a:t>
            </a:r>
            <a:r>
              <a:rPr lang="en-US" sz="24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400" dirty="0" err="1">
                <a:latin typeface="Almarai" pitchFamily="2" charset="-78"/>
                <a:cs typeface="Almarai" pitchFamily="2" charset="-78"/>
              </a:rPr>
              <a:t>كمبيوتر</a:t>
            </a:r>
            <a:r>
              <a:rPr lang="en-US" sz="24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400" dirty="0" err="1">
                <a:latin typeface="Almarai" pitchFamily="2" charset="-78"/>
                <a:cs typeface="Almarai" pitchFamily="2" charset="-78"/>
              </a:rPr>
              <a:t>مبكر</a:t>
            </a:r>
            <a:r>
              <a:rPr lang="en-US" sz="24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400" dirty="0" err="1">
                <a:latin typeface="Almarai" pitchFamily="2" charset="-78"/>
                <a:cs typeface="Almarai" pitchFamily="2" charset="-78"/>
              </a:rPr>
              <a:t>تم</a:t>
            </a:r>
            <a:r>
              <a:rPr lang="en-US" sz="24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400" dirty="0" err="1">
                <a:latin typeface="Almarai" pitchFamily="2" charset="-78"/>
                <a:cs typeface="Almarai" pitchFamily="2" charset="-78"/>
              </a:rPr>
              <a:t>بناؤه</a:t>
            </a:r>
            <a:r>
              <a:rPr lang="en-US" sz="24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400" dirty="0" err="1">
                <a:latin typeface="Almarai" pitchFamily="2" charset="-78"/>
                <a:cs typeface="Almarai" pitchFamily="2" charset="-78"/>
              </a:rPr>
              <a:t>بواسطة</a:t>
            </a:r>
            <a:r>
              <a:rPr lang="en-US" sz="24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400" dirty="0" err="1">
                <a:latin typeface="Almarai" pitchFamily="2" charset="-78"/>
                <a:cs typeface="Almarai" pitchFamily="2" charset="-78"/>
              </a:rPr>
              <a:t>المهندس</a:t>
            </a:r>
            <a:r>
              <a:rPr lang="en-US" sz="24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400" dirty="0" err="1">
                <a:latin typeface="Almarai" pitchFamily="2" charset="-78"/>
                <a:cs typeface="Almarai" pitchFamily="2" charset="-78"/>
              </a:rPr>
              <a:t>الألماني</a:t>
            </a:r>
            <a:r>
              <a:rPr lang="en-US" sz="2400" dirty="0">
                <a:latin typeface="Almarai" pitchFamily="2" charset="-78"/>
                <a:cs typeface="Almarai" pitchFamily="2" charset="-78"/>
              </a:rPr>
              <a:t> Konrad </a:t>
            </a:r>
            <a:r>
              <a:rPr lang="en-US" sz="2400" dirty="0" err="1">
                <a:latin typeface="Almarai" pitchFamily="2" charset="-78"/>
                <a:cs typeface="Almarai" pitchFamily="2" charset="-78"/>
              </a:rPr>
              <a:t>Zuse</a:t>
            </a:r>
            <a:r>
              <a:rPr lang="en-US" sz="2400" dirty="0">
                <a:latin typeface="Almarai" pitchFamily="2" charset="-78"/>
                <a:cs typeface="Almarai" pitchFamily="2" charset="-78"/>
              </a:rPr>
              <a:t> ، </a:t>
            </a:r>
            <a:r>
              <a:rPr lang="en-US" sz="2400" dirty="0" err="1">
                <a:latin typeface="Almarai" pitchFamily="2" charset="-78"/>
                <a:cs typeface="Almarai" pitchFamily="2" charset="-78"/>
              </a:rPr>
              <a:t>بمعزل</a:t>
            </a:r>
            <a:r>
              <a:rPr lang="en-US" sz="24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400" dirty="0" err="1">
                <a:latin typeface="Almarai" pitchFamily="2" charset="-78"/>
                <a:cs typeface="Almarai" pitchFamily="2" charset="-78"/>
              </a:rPr>
              <a:t>تام</a:t>
            </a:r>
            <a:r>
              <a:rPr lang="en-US" sz="24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400" dirty="0" err="1">
                <a:latin typeface="Almarai" pitchFamily="2" charset="-78"/>
                <a:cs typeface="Almarai" pitchFamily="2" charset="-78"/>
              </a:rPr>
              <a:t>عن</a:t>
            </a:r>
            <a:r>
              <a:rPr lang="en-US" sz="24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400" dirty="0" err="1">
                <a:latin typeface="Almarai" pitchFamily="2" charset="-78"/>
                <a:cs typeface="Almarai" pitchFamily="2" charset="-78"/>
              </a:rPr>
              <a:t>التطورات</a:t>
            </a:r>
            <a:r>
              <a:rPr lang="en-US" sz="24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400" dirty="0" err="1">
                <a:latin typeface="Almarai" pitchFamily="2" charset="-78"/>
                <a:cs typeface="Almarai" pitchFamily="2" charset="-78"/>
              </a:rPr>
              <a:t>في</a:t>
            </a:r>
            <a:r>
              <a:rPr lang="en-US" sz="24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400" dirty="0" err="1">
                <a:latin typeface="Almarai" pitchFamily="2" charset="-78"/>
                <a:cs typeface="Almarai" pitchFamily="2" charset="-78"/>
              </a:rPr>
              <a:t>أماكن</a:t>
            </a:r>
            <a:r>
              <a:rPr lang="en-US" sz="24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400" dirty="0" err="1">
                <a:latin typeface="Almarai" pitchFamily="2" charset="-78"/>
                <a:cs typeface="Almarai" pitchFamily="2" charset="-78"/>
              </a:rPr>
              <a:t>أخرى</a:t>
            </a:r>
            <a:r>
              <a:rPr lang="en-US" sz="2400" dirty="0">
                <a:latin typeface="Almarai" pitchFamily="2" charset="-78"/>
                <a:cs typeface="Almarai" pitchFamily="2" charset="-78"/>
              </a:rPr>
              <a:t> ، 2300 </a:t>
            </a:r>
            <a:r>
              <a:rPr lang="en-US" sz="2400" dirty="0" err="1">
                <a:latin typeface="Almarai" pitchFamily="2" charset="-78"/>
                <a:cs typeface="Almarai" pitchFamily="2" charset="-78"/>
              </a:rPr>
              <a:t>مرحل</a:t>
            </a:r>
            <a:r>
              <a:rPr lang="en-US" sz="2400" dirty="0">
                <a:latin typeface="Almarai" pitchFamily="2" charset="-78"/>
                <a:cs typeface="Almarai" pitchFamily="2" charset="-78"/>
              </a:rPr>
              <a:t> ، </a:t>
            </a:r>
            <a:r>
              <a:rPr lang="en-US" sz="2400" dirty="0" err="1">
                <a:latin typeface="Almarai" pitchFamily="2" charset="-78"/>
                <a:cs typeface="Almarai" pitchFamily="2" charset="-78"/>
              </a:rPr>
              <a:t>ويقوم</a:t>
            </a:r>
            <a:r>
              <a:rPr lang="en-US" sz="24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400" dirty="0" err="1">
                <a:latin typeface="Almarai" pitchFamily="2" charset="-78"/>
                <a:cs typeface="Almarai" pitchFamily="2" charset="-78"/>
              </a:rPr>
              <a:t>بحساب</a:t>
            </a:r>
            <a:r>
              <a:rPr lang="en-US" sz="24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400" dirty="0" err="1">
                <a:latin typeface="Almarai" pitchFamily="2" charset="-78"/>
                <a:cs typeface="Almarai" pitchFamily="2" charset="-78"/>
              </a:rPr>
              <a:t>ثنائي</a:t>
            </a:r>
            <a:r>
              <a:rPr lang="en-US" sz="24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400" dirty="0" err="1">
                <a:latin typeface="Almarai" pitchFamily="2" charset="-78"/>
                <a:cs typeface="Almarai" pitchFamily="2" charset="-78"/>
              </a:rPr>
              <a:t>النقطة</a:t>
            </a:r>
            <a:r>
              <a:rPr lang="en-US" sz="24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400" dirty="0" err="1">
                <a:latin typeface="Almarai" pitchFamily="2" charset="-78"/>
                <a:cs typeface="Almarai" pitchFamily="2" charset="-78"/>
              </a:rPr>
              <a:t>العائمة</a:t>
            </a:r>
            <a:r>
              <a:rPr lang="en-US" sz="2400" dirty="0">
                <a:latin typeface="Almarai" pitchFamily="2" charset="-78"/>
                <a:cs typeface="Almarai" pitchFamily="2" charset="-78"/>
              </a:rPr>
              <a:t> ، </a:t>
            </a:r>
            <a:r>
              <a:rPr lang="en-US" sz="2400" dirty="0" err="1">
                <a:latin typeface="Almarai" pitchFamily="2" charset="-78"/>
                <a:cs typeface="Almarai" pitchFamily="2" charset="-78"/>
              </a:rPr>
              <a:t>ويبلغ</a:t>
            </a:r>
            <a:r>
              <a:rPr lang="en-US" sz="24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400" dirty="0" err="1">
                <a:latin typeface="Almarai" pitchFamily="2" charset="-78"/>
                <a:cs typeface="Almarai" pitchFamily="2" charset="-78"/>
              </a:rPr>
              <a:t>طول</a:t>
            </a:r>
            <a:r>
              <a:rPr lang="en-US" sz="24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400" dirty="0" err="1">
                <a:latin typeface="Almarai" pitchFamily="2" charset="-78"/>
                <a:cs typeface="Almarai" pitchFamily="2" charset="-78"/>
              </a:rPr>
              <a:t>الكلمة</a:t>
            </a:r>
            <a:r>
              <a:rPr lang="en-US" sz="2400" dirty="0">
                <a:latin typeface="Almarai" pitchFamily="2" charset="-78"/>
                <a:cs typeface="Almarai" pitchFamily="2" charset="-78"/>
              </a:rPr>
              <a:t> 22 </a:t>
            </a:r>
            <a:r>
              <a:rPr lang="en-US" sz="2400" dirty="0" err="1">
                <a:latin typeface="Almarai" pitchFamily="2" charset="-78"/>
                <a:cs typeface="Almarai" pitchFamily="2" charset="-78"/>
              </a:rPr>
              <a:t>بت</a:t>
            </a:r>
            <a:r>
              <a:rPr lang="en-US" sz="2400" dirty="0">
                <a:latin typeface="Almarai" pitchFamily="2" charset="-78"/>
                <a:cs typeface="Almarai" pitchFamily="2" charset="-78"/>
              </a:rPr>
              <a:t>. </a:t>
            </a:r>
            <a:r>
              <a:rPr lang="en-US" sz="2400" dirty="0" err="1">
                <a:latin typeface="Almarai" pitchFamily="2" charset="-78"/>
                <a:cs typeface="Almarai" pitchFamily="2" charset="-78"/>
              </a:rPr>
              <a:t>تم</a:t>
            </a:r>
            <a:r>
              <a:rPr lang="en-US" sz="24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400" dirty="0" err="1">
                <a:latin typeface="Almarai" pitchFamily="2" charset="-78"/>
                <a:cs typeface="Almarai" pitchFamily="2" charset="-78"/>
              </a:rPr>
              <a:t>استخدام</a:t>
            </a:r>
            <a:r>
              <a:rPr lang="en-US" sz="2400" dirty="0">
                <a:latin typeface="Almarai" pitchFamily="2" charset="-78"/>
                <a:cs typeface="Almarai" pitchFamily="2" charset="-78"/>
              </a:rPr>
              <a:t> Z3 </a:t>
            </a:r>
            <a:r>
              <a:rPr lang="en-US" sz="2400" dirty="0" err="1">
                <a:latin typeface="Almarai" pitchFamily="2" charset="-78"/>
                <a:cs typeface="Almarai" pitchFamily="2" charset="-78"/>
              </a:rPr>
              <a:t>في</a:t>
            </a:r>
            <a:r>
              <a:rPr lang="en-US" sz="24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400" dirty="0" err="1">
                <a:latin typeface="Almarai" pitchFamily="2" charset="-78"/>
                <a:cs typeface="Almarai" pitchFamily="2" charset="-78"/>
              </a:rPr>
              <a:t>الحسابات</a:t>
            </a:r>
            <a:r>
              <a:rPr lang="en-US" sz="24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400" dirty="0" err="1">
                <a:latin typeface="Almarai" pitchFamily="2" charset="-78"/>
                <a:cs typeface="Almarai" pitchFamily="2" charset="-78"/>
              </a:rPr>
              <a:t>الديناميكية</a:t>
            </a:r>
            <a:r>
              <a:rPr lang="en-US" sz="24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400" dirty="0" err="1">
                <a:latin typeface="Almarai" pitchFamily="2" charset="-78"/>
                <a:cs typeface="Almarai" pitchFamily="2" charset="-78"/>
              </a:rPr>
              <a:t>الهوائية</a:t>
            </a:r>
            <a:r>
              <a:rPr lang="en-US" sz="24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400" dirty="0" err="1">
                <a:latin typeface="Almarai" pitchFamily="2" charset="-78"/>
                <a:cs typeface="Almarai" pitchFamily="2" charset="-78"/>
              </a:rPr>
              <a:t>ولكن</a:t>
            </a:r>
            <a:r>
              <a:rPr lang="en-US" sz="24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400" dirty="0" err="1">
                <a:latin typeface="Almarai" pitchFamily="2" charset="-78"/>
                <a:cs typeface="Almarai" pitchFamily="2" charset="-78"/>
              </a:rPr>
              <a:t>تم</a:t>
            </a:r>
            <a:r>
              <a:rPr lang="en-US" sz="24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400" dirty="0" err="1">
                <a:latin typeface="Almarai" pitchFamily="2" charset="-78"/>
                <a:cs typeface="Almarai" pitchFamily="2" charset="-78"/>
              </a:rPr>
              <a:t>تدميرها</a:t>
            </a:r>
            <a:r>
              <a:rPr lang="en-US" sz="24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400" dirty="0" err="1">
                <a:latin typeface="Almarai" pitchFamily="2" charset="-78"/>
                <a:cs typeface="Almarai" pitchFamily="2" charset="-78"/>
              </a:rPr>
              <a:t>في</a:t>
            </a:r>
            <a:r>
              <a:rPr lang="en-US" sz="24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400" dirty="0" err="1">
                <a:latin typeface="Almarai" pitchFamily="2" charset="-78"/>
                <a:cs typeface="Almarai" pitchFamily="2" charset="-78"/>
              </a:rPr>
              <a:t>غارة</a:t>
            </a:r>
            <a:r>
              <a:rPr lang="en-US" sz="24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400" dirty="0" err="1">
                <a:latin typeface="Almarai" pitchFamily="2" charset="-78"/>
                <a:cs typeface="Almarai" pitchFamily="2" charset="-78"/>
              </a:rPr>
              <a:t>بالقنابل</a:t>
            </a:r>
            <a:r>
              <a:rPr lang="en-US" sz="24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400" dirty="0" err="1">
                <a:latin typeface="Almarai" pitchFamily="2" charset="-78"/>
                <a:cs typeface="Almarai" pitchFamily="2" charset="-78"/>
              </a:rPr>
              <a:t>على</a:t>
            </a:r>
            <a:r>
              <a:rPr lang="en-US" sz="24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400" dirty="0" err="1">
                <a:latin typeface="Almarai" pitchFamily="2" charset="-78"/>
                <a:cs typeface="Almarai" pitchFamily="2" charset="-78"/>
              </a:rPr>
              <a:t>برلين</a:t>
            </a:r>
            <a:r>
              <a:rPr lang="en-US" sz="24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400" dirty="0" err="1">
                <a:latin typeface="Almarai" pitchFamily="2" charset="-78"/>
                <a:cs typeface="Almarai" pitchFamily="2" charset="-78"/>
              </a:rPr>
              <a:t>في</a:t>
            </a:r>
            <a:r>
              <a:rPr lang="en-US" sz="24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400" dirty="0" err="1">
                <a:latin typeface="Almarai" pitchFamily="2" charset="-78"/>
                <a:cs typeface="Almarai" pitchFamily="2" charset="-78"/>
              </a:rPr>
              <a:t>أواخر</a:t>
            </a:r>
            <a:r>
              <a:rPr lang="en-US" sz="24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400" dirty="0" err="1">
                <a:latin typeface="Almarai" pitchFamily="2" charset="-78"/>
                <a:cs typeface="Almarai" pitchFamily="2" charset="-78"/>
              </a:rPr>
              <a:t>عام</a:t>
            </a:r>
            <a:r>
              <a:rPr lang="en-US" sz="2400" dirty="0">
                <a:latin typeface="Almarai" pitchFamily="2" charset="-78"/>
                <a:cs typeface="Almarai" pitchFamily="2" charset="-78"/>
              </a:rPr>
              <a:t> 1943. </a:t>
            </a:r>
            <a:r>
              <a:rPr lang="en-US" sz="2400" dirty="0" err="1">
                <a:latin typeface="Almarai" pitchFamily="2" charset="-78"/>
                <a:cs typeface="Almarai" pitchFamily="2" charset="-78"/>
              </a:rPr>
              <a:t>أشرف</a:t>
            </a:r>
            <a:r>
              <a:rPr lang="en-US" sz="24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400" dirty="0" err="1">
                <a:latin typeface="Almarai" pitchFamily="2" charset="-78"/>
                <a:cs typeface="Almarai" pitchFamily="2" charset="-78"/>
              </a:rPr>
              <a:t>Zuse</a:t>
            </a:r>
            <a:r>
              <a:rPr lang="en-US" sz="24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400" dirty="0" err="1">
                <a:latin typeface="Almarai" pitchFamily="2" charset="-78"/>
                <a:cs typeface="Almarai" pitchFamily="2" charset="-78"/>
              </a:rPr>
              <a:t>لاحقًا</a:t>
            </a:r>
            <a:r>
              <a:rPr lang="en-US" sz="24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400" dirty="0" err="1">
                <a:latin typeface="Almarai" pitchFamily="2" charset="-78"/>
                <a:cs typeface="Almarai" pitchFamily="2" charset="-78"/>
              </a:rPr>
              <a:t>على</a:t>
            </a:r>
            <a:r>
              <a:rPr lang="en-US" sz="24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400" dirty="0" err="1">
                <a:latin typeface="Almarai" pitchFamily="2" charset="-78"/>
                <a:cs typeface="Almarai" pitchFamily="2" charset="-78"/>
              </a:rPr>
              <a:t>إعادة</a:t>
            </a:r>
            <a:r>
              <a:rPr lang="en-US" sz="24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400" dirty="0" err="1">
                <a:latin typeface="Almarai" pitchFamily="2" charset="-78"/>
                <a:cs typeface="Almarai" pitchFamily="2" charset="-78"/>
              </a:rPr>
              <a:t>بناء</a:t>
            </a:r>
            <a:r>
              <a:rPr lang="en-US" sz="2400" dirty="0">
                <a:latin typeface="Almarai" pitchFamily="2" charset="-78"/>
                <a:cs typeface="Almarai" pitchFamily="2" charset="-78"/>
              </a:rPr>
              <a:t> Z3 </a:t>
            </a:r>
            <a:r>
              <a:rPr lang="en-US" sz="2400" dirty="0" err="1">
                <a:latin typeface="Almarai" pitchFamily="2" charset="-78"/>
                <a:cs typeface="Almarai" pitchFamily="2" charset="-78"/>
              </a:rPr>
              <a:t>في</a:t>
            </a:r>
            <a:r>
              <a:rPr lang="en-US" sz="24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400" dirty="0" err="1">
                <a:latin typeface="Almarai" pitchFamily="2" charset="-78"/>
                <a:cs typeface="Almarai" pitchFamily="2" charset="-78"/>
              </a:rPr>
              <a:t>الستينيات</a:t>
            </a:r>
            <a:r>
              <a:rPr lang="en-US" sz="2400" dirty="0">
                <a:latin typeface="Almarai" pitchFamily="2" charset="-78"/>
                <a:cs typeface="Almarai" pitchFamily="2" charset="-78"/>
              </a:rPr>
              <a:t> ، </a:t>
            </a:r>
            <a:r>
              <a:rPr lang="en-US" sz="2400" dirty="0" err="1">
                <a:latin typeface="Almarai" pitchFamily="2" charset="-78"/>
                <a:cs typeface="Almarai" pitchFamily="2" charset="-78"/>
              </a:rPr>
              <a:t>والتي</a:t>
            </a:r>
            <a:r>
              <a:rPr lang="en-US" sz="24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400" dirty="0" err="1">
                <a:latin typeface="Almarai" pitchFamily="2" charset="-78"/>
                <a:cs typeface="Almarai" pitchFamily="2" charset="-78"/>
              </a:rPr>
              <a:t>يتم</a:t>
            </a:r>
            <a:r>
              <a:rPr lang="en-US" sz="24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400" dirty="0" err="1">
                <a:latin typeface="Almarai" pitchFamily="2" charset="-78"/>
                <a:cs typeface="Almarai" pitchFamily="2" charset="-78"/>
              </a:rPr>
              <a:t>عرضها</a:t>
            </a:r>
            <a:r>
              <a:rPr lang="en-US" sz="24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400" dirty="0" err="1">
                <a:latin typeface="Almarai" pitchFamily="2" charset="-78"/>
                <a:cs typeface="Almarai" pitchFamily="2" charset="-78"/>
              </a:rPr>
              <a:t>حاليًا</a:t>
            </a:r>
            <a:r>
              <a:rPr lang="en-US" sz="24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400" dirty="0" err="1">
                <a:latin typeface="Almarai" pitchFamily="2" charset="-78"/>
                <a:cs typeface="Almarai" pitchFamily="2" charset="-78"/>
              </a:rPr>
              <a:t>في</a:t>
            </a:r>
            <a:r>
              <a:rPr lang="en-US" sz="24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400" dirty="0" err="1">
                <a:latin typeface="Almarai" pitchFamily="2" charset="-78"/>
                <a:cs typeface="Almarai" pitchFamily="2" charset="-78"/>
              </a:rPr>
              <a:t>المتحف</a:t>
            </a:r>
            <a:r>
              <a:rPr lang="en-US" sz="24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400" dirty="0" err="1">
                <a:latin typeface="Almarai" pitchFamily="2" charset="-78"/>
                <a:cs typeface="Almarai" pitchFamily="2" charset="-78"/>
              </a:rPr>
              <a:t>الألماني</a:t>
            </a:r>
            <a:r>
              <a:rPr lang="en-US" sz="24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400" dirty="0" err="1">
                <a:latin typeface="Almarai" pitchFamily="2" charset="-78"/>
                <a:cs typeface="Almarai" pitchFamily="2" charset="-78"/>
              </a:rPr>
              <a:t>في</a:t>
            </a:r>
            <a:r>
              <a:rPr lang="en-US" sz="24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400" dirty="0" err="1">
                <a:latin typeface="Almarai" pitchFamily="2" charset="-78"/>
                <a:cs typeface="Almarai" pitchFamily="2" charset="-78"/>
              </a:rPr>
              <a:t>ميونيخ</a:t>
            </a:r>
            <a:r>
              <a:rPr lang="en-US" sz="2400" dirty="0">
                <a:latin typeface="Almarai" pitchFamily="2" charset="-78"/>
                <a:cs typeface="Almarai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43451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ECE82BC-6499-129A-F46A-0A4B339E09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1836" y="294715"/>
            <a:ext cx="5416176" cy="406213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B160EC4-E548-29EC-D644-FC9C430A07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36" y="187138"/>
            <a:ext cx="6337300" cy="47625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5C4AB50-8DB2-A85D-4AA1-E985DF1D928B}"/>
              </a:ext>
            </a:extLst>
          </p:cNvPr>
          <p:cNvSpPr txBox="1"/>
          <p:nvPr/>
        </p:nvSpPr>
        <p:spPr>
          <a:xfrm>
            <a:off x="1144681" y="5129784"/>
            <a:ext cx="9171643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en-US" sz="2000" dirty="0" err="1">
                <a:latin typeface="Almarai" pitchFamily="2" charset="-78"/>
                <a:cs typeface="Almarai" pitchFamily="2" charset="-78"/>
              </a:rPr>
              <a:t>هو</a:t>
            </a:r>
            <a:r>
              <a:rPr lang="en-US" sz="20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000" dirty="0" err="1">
                <a:latin typeface="Almarai" pitchFamily="2" charset="-78"/>
                <a:cs typeface="Almarai" pitchFamily="2" charset="-78"/>
              </a:rPr>
              <a:t>نظام</a:t>
            </a:r>
            <a:r>
              <a:rPr lang="en-US" sz="20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000" dirty="0" err="1">
                <a:latin typeface="Almarai" pitchFamily="2" charset="-78"/>
                <a:cs typeface="Almarai" pitchFamily="2" charset="-78"/>
              </a:rPr>
              <a:t>كمبيوتر</a:t>
            </a:r>
            <a:r>
              <a:rPr lang="en-US" sz="20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000" dirty="0" err="1">
                <a:latin typeface="Almarai" pitchFamily="2" charset="-78"/>
                <a:cs typeface="Almarai" pitchFamily="2" charset="-78"/>
              </a:rPr>
              <a:t>تم</a:t>
            </a:r>
            <a:r>
              <a:rPr lang="en-US" sz="20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000" dirty="0" err="1">
                <a:latin typeface="Almarai" pitchFamily="2" charset="-78"/>
                <a:cs typeface="Almarai" pitchFamily="2" charset="-78"/>
              </a:rPr>
              <a:t>إنشاؤه</a:t>
            </a:r>
            <a:r>
              <a:rPr lang="en-US" sz="20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000" dirty="0" err="1">
                <a:latin typeface="Almarai" pitchFamily="2" charset="-78"/>
                <a:cs typeface="Almarai" pitchFamily="2" charset="-78"/>
              </a:rPr>
              <a:t>بشكل</a:t>
            </a:r>
            <a:r>
              <a:rPr lang="en-US" sz="20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000" dirty="0" err="1">
                <a:latin typeface="Almarai" pitchFamily="2" charset="-78"/>
                <a:cs typeface="Almarai" pitchFamily="2" charset="-78"/>
              </a:rPr>
              <a:t>أساسي</a:t>
            </a:r>
            <a:r>
              <a:rPr lang="en-US" sz="20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000" dirty="0" err="1">
                <a:latin typeface="Almarai" pitchFamily="2" charset="-78"/>
                <a:cs typeface="Almarai" pitchFamily="2" charset="-78"/>
              </a:rPr>
              <a:t>باستخدام</a:t>
            </a:r>
            <a:r>
              <a:rPr lang="en-US" sz="20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000" dirty="0" err="1">
                <a:latin typeface="Almarai" pitchFamily="2" charset="-78"/>
                <a:cs typeface="Almarai" pitchFamily="2" charset="-78"/>
              </a:rPr>
              <a:t>المرحلات</a:t>
            </a:r>
            <a:r>
              <a:rPr lang="en-US" sz="20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000" dirty="0" err="1">
                <a:latin typeface="Almarai" pitchFamily="2" charset="-78"/>
                <a:cs typeface="Almarai" pitchFamily="2" charset="-78"/>
              </a:rPr>
              <a:t>الكهروميكانيكية</a:t>
            </a:r>
            <a:r>
              <a:rPr lang="en-US" sz="20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000" dirty="0" err="1">
                <a:latin typeface="Almarai" pitchFamily="2" charset="-78"/>
                <a:cs typeface="Almarai" pitchFamily="2" charset="-78"/>
              </a:rPr>
              <a:t>ومنطق</a:t>
            </a:r>
            <a:r>
              <a:rPr lang="en-US" sz="20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000" dirty="0" err="1">
                <a:latin typeface="Almarai" pitchFamily="2" charset="-78"/>
                <a:cs typeface="Almarai" pitchFamily="2" charset="-78"/>
              </a:rPr>
              <a:t>الترحيل</a:t>
            </a:r>
            <a:r>
              <a:rPr lang="en-US" sz="2000" dirty="0">
                <a:latin typeface="Almarai" pitchFamily="2" charset="-78"/>
                <a:cs typeface="Almarai" pitchFamily="2" charset="-78"/>
              </a:rPr>
              <a:t>. </a:t>
            </a:r>
            <a:r>
              <a:rPr lang="en-US" sz="2000" dirty="0" err="1">
                <a:latin typeface="Almarai" pitchFamily="2" charset="-78"/>
                <a:cs typeface="Almarai" pitchFamily="2" charset="-78"/>
              </a:rPr>
              <a:t>بعد</a:t>
            </a:r>
            <a:r>
              <a:rPr lang="en-US" sz="20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000" dirty="0" err="1">
                <a:latin typeface="Almarai" pitchFamily="2" charset="-78"/>
                <a:cs typeface="Almarai" pitchFamily="2" charset="-78"/>
              </a:rPr>
              <a:t>تقادم</a:t>
            </a:r>
            <a:r>
              <a:rPr lang="en-US" sz="20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000" dirty="0" err="1">
                <a:latin typeface="Almarai" pitchFamily="2" charset="-78"/>
                <a:cs typeface="Almarai" pitchFamily="2" charset="-78"/>
              </a:rPr>
              <a:t>معظم</a:t>
            </a:r>
            <a:r>
              <a:rPr lang="en-US" sz="20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000" dirty="0" err="1">
                <a:latin typeface="Almarai" pitchFamily="2" charset="-78"/>
                <a:cs typeface="Almarai" pitchFamily="2" charset="-78"/>
              </a:rPr>
              <a:t>أجهزة</a:t>
            </a:r>
            <a:r>
              <a:rPr lang="en-US" sz="20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000" dirty="0" err="1">
                <a:latin typeface="Almarai" pitchFamily="2" charset="-78"/>
                <a:cs typeface="Almarai" pitchFamily="2" charset="-78"/>
              </a:rPr>
              <a:t>الكمبيوتر</a:t>
            </a:r>
            <a:r>
              <a:rPr lang="en-US" sz="20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000" dirty="0" err="1">
                <a:latin typeface="Almarai" pitchFamily="2" charset="-78"/>
                <a:cs typeface="Almarai" pitchFamily="2" charset="-78"/>
              </a:rPr>
              <a:t>الميكانيكية</a:t>
            </a:r>
            <a:r>
              <a:rPr lang="en-US" sz="20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000" dirty="0" err="1">
                <a:latin typeface="Almarai" pitchFamily="2" charset="-78"/>
                <a:cs typeface="Almarai" pitchFamily="2" charset="-78"/>
              </a:rPr>
              <a:t>السابقة</a:t>
            </a:r>
            <a:r>
              <a:rPr lang="en-US" sz="2000" dirty="0">
                <a:latin typeface="Almarai" pitchFamily="2" charset="-78"/>
                <a:cs typeface="Almarai" pitchFamily="2" charset="-78"/>
              </a:rPr>
              <a:t> ، </a:t>
            </a:r>
            <a:r>
              <a:rPr lang="en-US" sz="2000" dirty="0" err="1">
                <a:latin typeface="Almarai" pitchFamily="2" charset="-78"/>
                <a:cs typeface="Almarai" pitchFamily="2" charset="-78"/>
              </a:rPr>
              <a:t>كانت</a:t>
            </a:r>
            <a:r>
              <a:rPr lang="en-US" sz="20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000" dirty="0" err="1">
                <a:latin typeface="Almarai" pitchFamily="2" charset="-78"/>
                <a:cs typeface="Almarai" pitchFamily="2" charset="-78"/>
              </a:rPr>
              <a:t>تقنية</a:t>
            </a:r>
            <a:r>
              <a:rPr lang="en-US" sz="20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000" dirty="0" err="1">
                <a:latin typeface="Almarai" pitchFamily="2" charset="-78"/>
                <a:cs typeface="Almarai" pitchFamily="2" charset="-78"/>
              </a:rPr>
              <a:t>الترحيل</a:t>
            </a:r>
            <a:r>
              <a:rPr lang="en-US" sz="20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000" dirty="0" err="1">
                <a:latin typeface="Almarai" pitchFamily="2" charset="-78"/>
                <a:cs typeface="Almarai" pitchFamily="2" charset="-78"/>
              </a:rPr>
              <a:t>قصيرة</a:t>
            </a:r>
            <a:r>
              <a:rPr lang="en-US" sz="20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000" dirty="0" err="1">
                <a:latin typeface="Almarai" pitchFamily="2" charset="-78"/>
                <a:cs typeface="Almarai" pitchFamily="2" charset="-78"/>
              </a:rPr>
              <a:t>العمر</a:t>
            </a:r>
            <a:r>
              <a:rPr lang="en-US" sz="20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000" dirty="0" err="1">
                <a:latin typeface="Almarai" pitchFamily="2" charset="-78"/>
                <a:cs typeface="Almarai" pitchFamily="2" charset="-78"/>
              </a:rPr>
              <a:t>خلال</a:t>
            </a:r>
            <a:r>
              <a:rPr lang="en-US" sz="20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000" dirty="0" err="1">
                <a:latin typeface="Almarai" pitchFamily="2" charset="-78"/>
                <a:cs typeface="Almarai" pitchFamily="2" charset="-78"/>
              </a:rPr>
              <a:t>أواخر</a:t>
            </a:r>
            <a:r>
              <a:rPr lang="en-US" sz="20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000" dirty="0" err="1">
                <a:latin typeface="Almarai" pitchFamily="2" charset="-78"/>
                <a:cs typeface="Almarai" pitchFamily="2" charset="-78"/>
              </a:rPr>
              <a:t>الثلاثينيات</a:t>
            </a:r>
            <a:r>
              <a:rPr lang="en-US" sz="20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000" dirty="0" err="1">
                <a:latin typeface="Almarai" pitchFamily="2" charset="-78"/>
                <a:cs typeface="Almarai" pitchFamily="2" charset="-78"/>
              </a:rPr>
              <a:t>إلى</a:t>
            </a:r>
            <a:r>
              <a:rPr lang="en-US" sz="20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000" dirty="0" err="1">
                <a:latin typeface="Almarai" pitchFamily="2" charset="-78"/>
                <a:cs typeface="Almarai" pitchFamily="2" charset="-78"/>
              </a:rPr>
              <a:t>أوائل</a:t>
            </a:r>
            <a:r>
              <a:rPr lang="en-US" sz="20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000" dirty="0" err="1">
                <a:latin typeface="Almarai" pitchFamily="2" charset="-78"/>
                <a:cs typeface="Almarai" pitchFamily="2" charset="-78"/>
              </a:rPr>
              <a:t>الخمسينيات</a:t>
            </a:r>
            <a:r>
              <a:rPr lang="en-US" sz="20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000" dirty="0" err="1">
                <a:latin typeface="Almarai" pitchFamily="2" charset="-78"/>
                <a:cs typeface="Almarai" pitchFamily="2" charset="-78"/>
              </a:rPr>
              <a:t>من</a:t>
            </a:r>
            <a:r>
              <a:rPr lang="en-US" sz="20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000" dirty="0" err="1">
                <a:latin typeface="Almarai" pitchFamily="2" charset="-78"/>
                <a:cs typeface="Almarai" pitchFamily="2" charset="-78"/>
              </a:rPr>
              <a:t>القرن</a:t>
            </a:r>
            <a:r>
              <a:rPr lang="en-US" sz="20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000" dirty="0" err="1">
                <a:latin typeface="Almarai" pitchFamily="2" charset="-78"/>
                <a:cs typeface="Almarai" pitchFamily="2" charset="-78"/>
              </a:rPr>
              <a:t>الماضي</a:t>
            </a:r>
            <a:r>
              <a:rPr lang="en-US" sz="2000" dirty="0">
                <a:latin typeface="Almarai" pitchFamily="2" charset="-78"/>
                <a:cs typeface="Almarai" pitchFamily="2" charset="-78"/>
              </a:rPr>
              <a:t>. </a:t>
            </a:r>
            <a:r>
              <a:rPr lang="en-US" sz="2000" dirty="0" err="1">
                <a:latin typeface="Almarai" pitchFamily="2" charset="-78"/>
                <a:cs typeface="Almarai" pitchFamily="2" charset="-78"/>
              </a:rPr>
              <a:t>بحلول</a:t>
            </a:r>
            <a:r>
              <a:rPr lang="en-US" sz="20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000" dirty="0" err="1">
                <a:latin typeface="Almarai" pitchFamily="2" charset="-78"/>
                <a:cs typeface="Almarai" pitchFamily="2" charset="-78"/>
              </a:rPr>
              <a:t>أواخر</a:t>
            </a:r>
            <a:r>
              <a:rPr lang="en-US" sz="20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000" dirty="0" err="1">
                <a:latin typeface="Almarai" pitchFamily="2" charset="-78"/>
                <a:cs typeface="Almarai" pitchFamily="2" charset="-78"/>
              </a:rPr>
              <a:t>الخمسينيات</a:t>
            </a:r>
            <a:r>
              <a:rPr lang="en-US" sz="20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000" dirty="0" err="1">
                <a:latin typeface="Almarai" pitchFamily="2" charset="-78"/>
                <a:cs typeface="Almarai" pitchFamily="2" charset="-78"/>
              </a:rPr>
              <a:t>من</a:t>
            </a:r>
            <a:r>
              <a:rPr lang="en-US" sz="20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000" dirty="0" err="1">
                <a:latin typeface="Almarai" pitchFamily="2" charset="-78"/>
                <a:cs typeface="Almarai" pitchFamily="2" charset="-78"/>
              </a:rPr>
              <a:t>القرن</a:t>
            </a:r>
            <a:r>
              <a:rPr lang="en-US" sz="20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000" dirty="0" err="1">
                <a:latin typeface="Almarai" pitchFamily="2" charset="-78"/>
                <a:cs typeface="Almarai" pitchFamily="2" charset="-78"/>
              </a:rPr>
              <a:t>الماضي</a:t>
            </a:r>
            <a:r>
              <a:rPr lang="en-US" sz="2000" dirty="0">
                <a:latin typeface="Almarai" pitchFamily="2" charset="-78"/>
                <a:cs typeface="Almarai" pitchFamily="2" charset="-78"/>
              </a:rPr>
              <a:t> ، </a:t>
            </a:r>
            <a:r>
              <a:rPr lang="en-US" sz="2000" dirty="0" err="1">
                <a:latin typeface="Almarai" pitchFamily="2" charset="-78"/>
                <a:cs typeface="Almarai" pitchFamily="2" charset="-78"/>
              </a:rPr>
              <a:t>تحولت</a:t>
            </a:r>
            <a:r>
              <a:rPr lang="en-US" sz="20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000" dirty="0" err="1">
                <a:latin typeface="Almarai" pitchFamily="2" charset="-78"/>
                <a:cs typeface="Almarai" pitchFamily="2" charset="-78"/>
              </a:rPr>
              <a:t>التكنولوجيا</a:t>
            </a:r>
            <a:r>
              <a:rPr lang="en-US" sz="20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000" dirty="0" err="1">
                <a:latin typeface="Almarai" pitchFamily="2" charset="-78"/>
                <a:cs typeface="Almarai" pitchFamily="2" charset="-78"/>
              </a:rPr>
              <a:t>بشكل</a:t>
            </a:r>
            <a:r>
              <a:rPr lang="en-US" sz="20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000" dirty="0" err="1">
                <a:latin typeface="Almarai" pitchFamily="2" charset="-78"/>
                <a:cs typeface="Almarai" pitchFamily="2" charset="-78"/>
              </a:rPr>
              <a:t>حصري</a:t>
            </a:r>
            <a:r>
              <a:rPr lang="en-US" sz="20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000" dirty="0" err="1">
                <a:latin typeface="Almarai" pitchFamily="2" charset="-78"/>
                <a:cs typeface="Almarai" pitchFamily="2" charset="-78"/>
              </a:rPr>
              <a:t>تقريبًا</a:t>
            </a:r>
            <a:r>
              <a:rPr lang="en-US" sz="20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000" dirty="0" err="1">
                <a:latin typeface="Almarai" pitchFamily="2" charset="-78"/>
                <a:cs typeface="Almarai" pitchFamily="2" charset="-78"/>
              </a:rPr>
              <a:t>إلى</a:t>
            </a:r>
            <a:r>
              <a:rPr lang="en-US" sz="20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000" dirty="0" err="1">
                <a:latin typeface="Almarai" pitchFamily="2" charset="-78"/>
                <a:cs typeface="Almarai" pitchFamily="2" charset="-78"/>
              </a:rPr>
              <a:t>الأنابيب</a:t>
            </a:r>
            <a:r>
              <a:rPr lang="en-US" sz="20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000" dirty="0" err="1">
                <a:latin typeface="Almarai" pitchFamily="2" charset="-78"/>
                <a:cs typeface="Almarai" pitchFamily="2" charset="-78"/>
              </a:rPr>
              <a:t>المفرغة</a:t>
            </a:r>
            <a:r>
              <a:rPr lang="en-US" sz="2000" dirty="0">
                <a:latin typeface="Almarai" pitchFamily="2" charset="-78"/>
                <a:cs typeface="Almarai" pitchFamily="2" charset="-78"/>
              </a:rPr>
              <a:t>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8D469B7-6A4F-A4A6-3E8D-5B97DED50481}"/>
              </a:ext>
            </a:extLst>
          </p:cNvPr>
          <p:cNvSpPr txBox="1"/>
          <p:nvPr/>
        </p:nvSpPr>
        <p:spPr>
          <a:xfrm>
            <a:off x="7071098" y="4356847"/>
            <a:ext cx="26384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/>
              <a:t>RELAY</a:t>
            </a:r>
          </a:p>
        </p:txBody>
      </p:sp>
    </p:spTree>
    <p:extLst>
      <p:ext uri="{BB962C8B-B14F-4D97-AF65-F5344CB8AC3E}">
        <p14:creationId xmlns:p14="http://schemas.microsoft.com/office/powerpoint/2010/main" val="713594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930A47B-CDED-ACD8-EFD4-D72B1627B7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518" y="224118"/>
            <a:ext cx="4572000" cy="3429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F47FC8C-2593-6E6A-BE16-D81DA51ECB6B}"/>
              </a:ext>
            </a:extLst>
          </p:cNvPr>
          <p:cNvSpPr txBox="1"/>
          <p:nvPr/>
        </p:nvSpPr>
        <p:spPr>
          <a:xfrm>
            <a:off x="981635" y="4393631"/>
            <a:ext cx="7875494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en-US" sz="2000" dirty="0" err="1">
                <a:latin typeface="Almarai" pitchFamily="2" charset="-78"/>
                <a:cs typeface="Almarai" pitchFamily="2" charset="-78"/>
              </a:rPr>
              <a:t>الكمبيوتر</a:t>
            </a:r>
            <a:r>
              <a:rPr lang="en-US" sz="20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000" dirty="0" err="1">
                <a:latin typeface="Almarai" pitchFamily="2" charset="-78"/>
                <a:cs typeface="Almarai" pitchFamily="2" charset="-78"/>
              </a:rPr>
              <a:t>ذو</a:t>
            </a:r>
            <a:r>
              <a:rPr lang="en-US" sz="20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000" dirty="0" err="1">
                <a:latin typeface="Almarai" pitchFamily="2" charset="-78"/>
                <a:cs typeface="Almarai" pitchFamily="2" charset="-78"/>
              </a:rPr>
              <a:t>الأنبوب</a:t>
            </a:r>
            <a:r>
              <a:rPr lang="en-US" sz="20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000" dirty="0" err="1">
                <a:latin typeface="Almarai" pitchFamily="2" charset="-78"/>
                <a:cs typeface="Almarai" pitchFamily="2" charset="-78"/>
              </a:rPr>
              <a:t>المفرغ</a:t>
            </a:r>
            <a:r>
              <a:rPr lang="en-US" sz="2000" dirty="0">
                <a:latin typeface="Almarai" pitchFamily="2" charset="-78"/>
                <a:cs typeface="Almarai" pitchFamily="2" charset="-78"/>
              </a:rPr>
              <a:t> ، </a:t>
            </a:r>
            <a:r>
              <a:rPr lang="en-US" sz="2000" dirty="0" err="1">
                <a:latin typeface="Almarai" pitchFamily="2" charset="-78"/>
                <a:cs typeface="Almarai" pitchFamily="2" charset="-78"/>
              </a:rPr>
              <a:t>الذي</a:t>
            </a:r>
            <a:r>
              <a:rPr lang="en-US" sz="20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000" dirty="0" err="1">
                <a:latin typeface="Almarai" pitchFamily="2" charset="-78"/>
                <a:cs typeface="Almarai" pitchFamily="2" charset="-78"/>
              </a:rPr>
              <a:t>يُطلق</a:t>
            </a:r>
            <a:r>
              <a:rPr lang="en-US" sz="20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000" dirty="0" err="1">
                <a:latin typeface="Almarai" pitchFamily="2" charset="-78"/>
                <a:cs typeface="Almarai" pitchFamily="2" charset="-78"/>
              </a:rPr>
              <a:t>عليه</a:t>
            </a:r>
            <a:r>
              <a:rPr lang="en-US" sz="20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000" dirty="0" err="1">
                <a:latin typeface="Almarai" pitchFamily="2" charset="-78"/>
                <a:cs typeface="Almarai" pitchFamily="2" charset="-78"/>
              </a:rPr>
              <a:t>الآن</a:t>
            </a:r>
            <a:r>
              <a:rPr lang="en-US" sz="20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000" dirty="0" err="1">
                <a:latin typeface="Almarai" pitchFamily="2" charset="-78"/>
                <a:cs typeface="Almarai" pitchFamily="2" charset="-78"/>
              </a:rPr>
              <a:t>كمبيوتر</a:t>
            </a:r>
            <a:r>
              <a:rPr lang="en-US" sz="20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000" dirty="0" err="1">
                <a:latin typeface="Almarai" pitchFamily="2" charset="-78"/>
                <a:cs typeface="Almarai" pitchFamily="2" charset="-78"/>
              </a:rPr>
              <a:t>الجيل</a:t>
            </a:r>
            <a:r>
              <a:rPr lang="en-US" sz="20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000" dirty="0" err="1">
                <a:latin typeface="Almarai" pitchFamily="2" charset="-78"/>
                <a:cs typeface="Almarai" pitchFamily="2" charset="-78"/>
              </a:rPr>
              <a:t>الأول</a:t>
            </a:r>
            <a:r>
              <a:rPr lang="en-US" sz="2000" dirty="0">
                <a:latin typeface="Almarai" pitchFamily="2" charset="-78"/>
                <a:cs typeface="Almarai" pitchFamily="2" charset="-78"/>
              </a:rPr>
              <a:t> ، </a:t>
            </a:r>
            <a:r>
              <a:rPr lang="en-US" sz="2000" dirty="0" err="1">
                <a:latin typeface="Almarai" pitchFamily="2" charset="-78"/>
                <a:cs typeface="Almarai" pitchFamily="2" charset="-78"/>
              </a:rPr>
              <a:t>هو</a:t>
            </a:r>
            <a:r>
              <a:rPr lang="en-US" sz="20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000" dirty="0" err="1">
                <a:latin typeface="Almarai" pitchFamily="2" charset="-78"/>
                <a:cs typeface="Almarai" pitchFamily="2" charset="-78"/>
              </a:rPr>
              <a:t>كمبيوتر</a:t>
            </a:r>
            <a:r>
              <a:rPr lang="en-US" sz="20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000" dirty="0" err="1">
                <a:latin typeface="Almarai" pitchFamily="2" charset="-78"/>
                <a:cs typeface="Almarai" pitchFamily="2" charset="-78"/>
              </a:rPr>
              <a:t>يستخدم</a:t>
            </a:r>
            <a:r>
              <a:rPr lang="en-US" sz="20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000" dirty="0" err="1">
                <a:latin typeface="Almarai" pitchFamily="2" charset="-78"/>
                <a:cs typeface="Almarai" pitchFamily="2" charset="-78"/>
              </a:rPr>
              <a:t>الأنابيب</a:t>
            </a:r>
            <a:r>
              <a:rPr lang="en-US" sz="20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000" dirty="0" err="1">
                <a:latin typeface="Almarai" pitchFamily="2" charset="-78"/>
                <a:cs typeface="Almarai" pitchFamily="2" charset="-78"/>
              </a:rPr>
              <a:t>المفرغة</a:t>
            </a:r>
            <a:r>
              <a:rPr lang="en-US" sz="20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000" dirty="0" err="1">
                <a:latin typeface="Almarai" pitchFamily="2" charset="-78"/>
                <a:cs typeface="Almarai" pitchFamily="2" charset="-78"/>
              </a:rPr>
              <a:t>للدوائر</a:t>
            </a:r>
            <a:r>
              <a:rPr lang="en-US" sz="20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000" dirty="0" err="1">
                <a:latin typeface="Almarai" pitchFamily="2" charset="-78"/>
                <a:cs typeface="Almarai" pitchFamily="2" charset="-78"/>
              </a:rPr>
              <a:t>المنطقية</a:t>
            </a:r>
            <a:r>
              <a:rPr lang="en-US" sz="2000" dirty="0">
                <a:latin typeface="Almarai" pitchFamily="2" charset="-78"/>
                <a:cs typeface="Almarai" pitchFamily="2" charset="-78"/>
              </a:rPr>
              <a:t>. </a:t>
            </a:r>
            <a:r>
              <a:rPr lang="en-US" sz="2000" dirty="0" err="1">
                <a:latin typeface="Almarai" pitchFamily="2" charset="-78"/>
                <a:cs typeface="Almarai" pitchFamily="2" charset="-78"/>
              </a:rPr>
              <a:t>على</a:t>
            </a:r>
            <a:r>
              <a:rPr lang="en-US" sz="20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000" dirty="0" err="1">
                <a:latin typeface="Almarai" pitchFamily="2" charset="-78"/>
                <a:cs typeface="Almarai" pitchFamily="2" charset="-78"/>
              </a:rPr>
              <a:t>الرغم</a:t>
            </a:r>
            <a:r>
              <a:rPr lang="en-US" sz="20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000" dirty="0" err="1">
                <a:latin typeface="Almarai" pitchFamily="2" charset="-78"/>
                <a:cs typeface="Almarai" pitchFamily="2" charset="-78"/>
              </a:rPr>
              <a:t>من</a:t>
            </a:r>
            <a:r>
              <a:rPr lang="en-US" sz="20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000" dirty="0" err="1">
                <a:latin typeface="Almarai" pitchFamily="2" charset="-78"/>
                <a:cs typeface="Almarai" pitchFamily="2" charset="-78"/>
              </a:rPr>
              <a:t>أن</a:t>
            </a:r>
            <a:r>
              <a:rPr lang="en-US" sz="20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000" dirty="0" err="1">
                <a:latin typeface="Almarai" pitchFamily="2" charset="-78"/>
                <a:cs typeface="Almarai" pitchFamily="2" charset="-78"/>
              </a:rPr>
              <a:t>حواسيب</a:t>
            </a:r>
            <a:r>
              <a:rPr lang="en-US" sz="20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000" dirty="0" err="1">
                <a:latin typeface="Almarai" pitchFamily="2" charset="-78"/>
                <a:cs typeface="Almarai" pitchFamily="2" charset="-78"/>
              </a:rPr>
              <a:t>الترانزستور</a:t>
            </a:r>
            <a:r>
              <a:rPr lang="en-US" sz="20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000" dirty="0" err="1">
                <a:latin typeface="Almarai" pitchFamily="2" charset="-78"/>
                <a:cs typeface="Almarai" pitchFamily="2" charset="-78"/>
              </a:rPr>
              <a:t>من</a:t>
            </a:r>
            <a:r>
              <a:rPr lang="en-US" sz="20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000" dirty="0" err="1">
                <a:latin typeface="Almarai" pitchFamily="2" charset="-78"/>
                <a:cs typeface="Almarai" pitchFamily="2" charset="-78"/>
              </a:rPr>
              <a:t>الجيل</a:t>
            </a:r>
            <a:r>
              <a:rPr lang="en-US" sz="20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000" dirty="0" err="1">
                <a:latin typeface="Almarai" pitchFamily="2" charset="-78"/>
                <a:cs typeface="Almarai" pitchFamily="2" charset="-78"/>
              </a:rPr>
              <a:t>الثاني</a:t>
            </a:r>
            <a:r>
              <a:rPr lang="en-US" sz="20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000" dirty="0" err="1">
                <a:latin typeface="Almarai" pitchFamily="2" charset="-78"/>
                <a:cs typeface="Almarai" pitchFamily="2" charset="-78"/>
              </a:rPr>
              <a:t>حلت</a:t>
            </a:r>
            <a:r>
              <a:rPr lang="en-US" sz="20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000" dirty="0" err="1">
                <a:latin typeface="Almarai" pitchFamily="2" charset="-78"/>
                <a:cs typeface="Almarai" pitchFamily="2" charset="-78"/>
              </a:rPr>
              <a:t>محلها</a:t>
            </a:r>
            <a:r>
              <a:rPr lang="en-US" sz="2000" dirty="0">
                <a:latin typeface="Almarai" pitchFamily="2" charset="-78"/>
                <a:cs typeface="Almarai" pitchFamily="2" charset="-78"/>
              </a:rPr>
              <a:t> ، </a:t>
            </a:r>
            <a:r>
              <a:rPr lang="en-US" sz="2000" dirty="0" err="1">
                <a:latin typeface="Almarai" pitchFamily="2" charset="-78"/>
                <a:cs typeface="Almarai" pitchFamily="2" charset="-78"/>
              </a:rPr>
              <a:t>إلا</a:t>
            </a:r>
            <a:r>
              <a:rPr lang="en-US" sz="20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000" dirty="0" err="1">
                <a:latin typeface="Almarai" pitchFamily="2" charset="-78"/>
                <a:cs typeface="Almarai" pitchFamily="2" charset="-78"/>
              </a:rPr>
              <a:t>أن</a:t>
            </a:r>
            <a:r>
              <a:rPr lang="en-US" sz="20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000" dirty="0" err="1">
                <a:latin typeface="Almarai" pitchFamily="2" charset="-78"/>
                <a:cs typeface="Almarai" pitchFamily="2" charset="-78"/>
              </a:rPr>
              <a:t>أجهزة</a:t>
            </a:r>
            <a:r>
              <a:rPr lang="en-US" sz="20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000" dirty="0" err="1">
                <a:latin typeface="Almarai" pitchFamily="2" charset="-78"/>
                <a:cs typeface="Almarai" pitchFamily="2" charset="-78"/>
              </a:rPr>
              <a:t>الكمبيوتر</a:t>
            </a:r>
            <a:r>
              <a:rPr lang="en-US" sz="20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000" dirty="0" err="1">
                <a:latin typeface="Almarai" pitchFamily="2" charset="-78"/>
                <a:cs typeface="Almarai" pitchFamily="2" charset="-78"/>
              </a:rPr>
              <a:t>ذات</a:t>
            </a:r>
            <a:r>
              <a:rPr lang="en-US" sz="20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000" dirty="0" err="1">
                <a:latin typeface="Almarai" pitchFamily="2" charset="-78"/>
                <a:cs typeface="Almarai" pitchFamily="2" charset="-78"/>
              </a:rPr>
              <a:t>الأنبوب</a:t>
            </a:r>
            <a:r>
              <a:rPr lang="en-US" sz="20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000" dirty="0" err="1">
                <a:latin typeface="Almarai" pitchFamily="2" charset="-78"/>
                <a:cs typeface="Almarai" pitchFamily="2" charset="-78"/>
              </a:rPr>
              <a:t>المفرغ</a:t>
            </a:r>
            <a:r>
              <a:rPr lang="en-US" sz="20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000" dirty="0" err="1">
                <a:latin typeface="Almarai" pitchFamily="2" charset="-78"/>
                <a:cs typeface="Almarai" pitchFamily="2" charset="-78"/>
              </a:rPr>
              <a:t>استمرت</a:t>
            </a:r>
            <a:r>
              <a:rPr lang="en-US" sz="20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000" dirty="0" err="1">
                <a:latin typeface="Almarai" pitchFamily="2" charset="-78"/>
                <a:cs typeface="Almarai" pitchFamily="2" charset="-78"/>
              </a:rPr>
              <a:t>في</a:t>
            </a:r>
            <a:r>
              <a:rPr lang="en-US" sz="20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000" dirty="0" err="1">
                <a:latin typeface="Almarai" pitchFamily="2" charset="-78"/>
                <a:cs typeface="Almarai" pitchFamily="2" charset="-78"/>
              </a:rPr>
              <a:t>البناء</a:t>
            </a:r>
            <a:r>
              <a:rPr lang="en-US" sz="20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000" dirty="0" err="1">
                <a:latin typeface="Almarai" pitchFamily="2" charset="-78"/>
                <a:cs typeface="Almarai" pitchFamily="2" charset="-78"/>
              </a:rPr>
              <a:t>في</a:t>
            </a:r>
            <a:r>
              <a:rPr lang="en-US" sz="20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000" dirty="0" err="1">
                <a:latin typeface="Almarai" pitchFamily="2" charset="-78"/>
                <a:cs typeface="Almarai" pitchFamily="2" charset="-78"/>
              </a:rPr>
              <a:t>الستينيات</a:t>
            </a:r>
            <a:r>
              <a:rPr lang="en-US" sz="2000" dirty="0">
                <a:latin typeface="Almarai" pitchFamily="2" charset="-78"/>
                <a:cs typeface="Almarai" pitchFamily="2" charset="-78"/>
              </a:rPr>
              <a:t>. </a:t>
            </a:r>
            <a:r>
              <a:rPr lang="en-US" sz="2000" dirty="0" err="1">
                <a:latin typeface="Almarai" pitchFamily="2" charset="-78"/>
                <a:cs typeface="Almarai" pitchFamily="2" charset="-78"/>
              </a:rPr>
              <a:t>كانت</a:t>
            </a:r>
            <a:r>
              <a:rPr lang="en-US" sz="20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000" dirty="0" err="1">
                <a:latin typeface="Almarai" pitchFamily="2" charset="-78"/>
                <a:cs typeface="Almarai" pitchFamily="2" charset="-78"/>
              </a:rPr>
              <a:t>أجهزة</a:t>
            </a:r>
            <a:r>
              <a:rPr lang="en-US" sz="20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000" dirty="0" err="1">
                <a:latin typeface="Almarai" pitchFamily="2" charset="-78"/>
                <a:cs typeface="Almarai" pitchFamily="2" charset="-78"/>
              </a:rPr>
              <a:t>الكمبيوتر</a:t>
            </a:r>
            <a:r>
              <a:rPr lang="en-US" sz="20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000" dirty="0" err="1">
                <a:latin typeface="Almarai" pitchFamily="2" charset="-78"/>
                <a:cs typeface="Almarai" pitchFamily="2" charset="-78"/>
              </a:rPr>
              <a:t>هذه</a:t>
            </a:r>
            <a:r>
              <a:rPr lang="en-US" sz="20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000" dirty="0" err="1">
                <a:latin typeface="Almarai" pitchFamily="2" charset="-78"/>
                <a:cs typeface="Almarai" pitchFamily="2" charset="-78"/>
              </a:rPr>
              <a:t>في</a:t>
            </a:r>
            <a:r>
              <a:rPr lang="en-US" sz="20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000" dirty="0" err="1">
                <a:latin typeface="Almarai" pitchFamily="2" charset="-78"/>
                <a:cs typeface="Almarai" pitchFamily="2" charset="-78"/>
              </a:rPr>
              <a:t>الغالب</a:t>
            </a:r>
            <a:r>
              <a:rPr lang="en-US" sz="20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000" dirty="0" err="1">
                <a:latin typeface="Almarai" pitchFamily="2" charset="-78"/>
                <a:cs typeface="Almarai" pitchFamily="2" charset="-78"/>
              </a:rPr>
              <a:t>تصميمات</a:t>
            </a:r>
            <a:r>
              <a:rPr lang="en-US" sz="20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000" dirty="0" err="1">
                <a:latin typeface="Almarai" pitchFamily="2" charset="-78"/>
                <a:cs typeface="Almarai" pitchFamily="2" charset="-78"/>
              </a:rPr>
              <a:t>فريدة</a:t>
            </a:r>
            <a:r>
              <a:rPr lang="en-US" sz="20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000" dirty="0" err="1">
                <a:latin typeface="Almarai" pitchFamily="2" charset="-78"/>
                <a:cs typeface="Almarai" pitchFamily="2" charset="-78"/>
              </a:rPr>
              <a:t>من</a:t>
            </a:r>
            <a:r>
              <a:rPr lang="en-US" sz="20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000" dirty="0" err="1">
                <a:latin typeface="Almarai" pitchFamily="2" charset="-78"/>
                <a:cs typeface="Almarai" pitchFamily="2" charset="-78"/>
              </a:rPr>
              <a:t>نوعها</a:t>
            </a:r>
            <a:r>
              <a:rPr lang="en-US" sz="2000" dirty="0">
                <a:latin typeface="Almarai" pitchFamily="2" charset="-78"/>
                <a:cs typeface="Almarai" pitchFamily="2" charset="-78"/>
              </a:rPr>
              <a:t>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EFFDA5E-2406-863C-F2C9-0D6CF02CD4BC}"/>
              </a:ext>
            </a:extLst>
          </p:cNvPr>
          <p:cNvSpPr txBox="1"/>
          <p:nvPr/>
        </p:nvSpPr>
        <p:spPr>
          <a:xfrm>
            <a:off x="3621742" y="3838708"/>
            <a:ext cx="6096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/>
              <a:t>vacuum tube computer</a:t>
            </a:r>
          </a:p>
        </p:txBody>
      </p:sp>
    </p:spTree>
    <p:extLst>
      <p:ext uri="{BB962C8B-B14F-4D97-AF65-F5344CB8AC3E}">
        <p14:creationId xmlns:p14="http://schemas.microsoft.com/office/powerpoint/2010/main" val="2349575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B9A4CEF-D7AC-055A-D927-2941BE4A56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29" y="8963"/>
            <a:ext cx="6078071" cy="405204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E3EEEEB-B083-B920-70EE-9BC38ACCB944}"/>
              </a:ext>
            </a:extLst>
          </p:cNvPr>
          <p:cNvSpPr txBox="1"/>
          <p:nvPr/>
        </p:nvSpPr>
        <p:spPr>
          <a:xfrm>
            <a:off x="1272988" y="4355958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400" b="1" i="0" dirty="0">
                <a:solidFill>
                  <a:srgbClr val="000000"/>
                </a:solidFill>
                <a:effectLst/>
                <a:latin typeface="Proxima Nova"/>
              </a:rPr>
              <a:t>the first IBM personal computer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F2DAA41-E8F6-27FF-7474-52AE7ACCB783}"/>
              </a:ext>
            </a:extLst>
          </p:cNvPr>
          <p:cNvSpPr txBox="1"/>
          <p:nvPr/>
        </p:nvSpPr>
        <p:spPr>
          <a:xfrm>
            <a:off x="1001804" y="4823013"/>
            <a:ext cx="836631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en-US" dirty="0" err="1">
                <a:latin typeface="Almarai" pitchFamily="2" charset="-78"/>
                <a:cs typeface="Almarai" pitchFamily="2" charset="-78"/>
              </a:rPr>
              <a:t>قبل</a:t>
            </a:r>
            <a:r>
              <a:rPr lang="en-US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dirty="0" err="1">
                <a:latin typeface="Almarai" pitchFamily="2" charset="-78"/>
                <a:cs typeface="Almarai" pitchFamily="2" charset="-78"/>
              </a:rPr>
              <a:t>ثلاثة</a:t>
            </a:r>
            <a:r>
              <a:rPr lang="en-US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dirty="0" err="1">
                <a:latin typeface="Almarai" pitchFamily="2" charset="-78"/>
                <a:cs typeface="Almarai" pitchFamily="2" charset="-78"/>
              </a:rPr>
              <a:t>وثلاثين</a:t>
            </a:r>
            <a:r>
              <a:rPr lang="en-US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dirty="0" err="1">
                <a:latin typeface="Almarai" pitchFamily="2" charset="-78"/>
                <a:cs typeface="Almarai" pitchFamily="2" charset="-78"/>
              </a:rPr>
              <a:t>عامًا</a:t>
            </a:r>
            <a:r>
              <a:rPr lang="en-US" dirty="0">
                <a:latin typeface="Almarai" pitchFamily="2" charset="-78"/>
                <a:cs typeface="Almarai" pitchFamily="2" charset="-78"/>
              </a:rPr>
              <a:t> ، </a:t>
            </a:r>
            <a:r>
              <a:rPr lang="en-US" dirty="0" err="1">
                <a:latin typeface="Almarai" pitchFamily="2" charset="-78"/>
                <a:cs typeface="Almarai" pitchFamily="2" charset="-78"/>
              </a:rPr>
              <a:t>في</a:t>
            </a:r>
            <a:r>
              <a:rPr lang="en-US" dirty="0">
                <a:latin typeface="Almarai" pitchFamily="2" charset="-78"/>
                <a:cs typeface="Almarai" pitchFamily="2" charset="-78"/>
              </a:rPr>
              <a:t> 12 </a:t>
            </a:r>
            <a:r>
              <a:rPr lang="en-US" dirty="0" err="1">
                <a:latin typeface="Almarai" pitchFamily="2" charset="-78"/>
                <a:cs typeface="Almarai" pitchFamily="2" charset="-78"/>
              </a:rPr>
              <a:t>أغسطس</a:t>
            </a:r>
            <a:r>
              <a:rPr lang="en-US" dirty="0">
                <a:latin typeface="Almarai" pitchFamily="2" charset="-78"/>
                <a:cs typeface="Almarai" pitchFamily="2" charset="-78"/>
              </a:rPr>
              <a:t> 1981 ، International Business Machines (IBM) ، </a:t>
            </a:r>
            <a:r>
              <a:rPr lang="en-US" dirty="0" err="1">
                <a:latin typeface="Almarai" pitchFamily="2" charset="-78"/>
                <a:cs typeface="Almarai" pitchFamily="2" charset="-78"/>
              </a:rPr>
              <a:t>إحدى</a:t>
            </a:r>
            <a:r>
              <a:rPr lang="en-US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dirty="0" err="1">
                <a:latin typeface="Almarai" pitchFamily="2" charset="-78"/>
                <a:cs typeface="Almarai" pitchFamily="2" charset="-78"/>
              </a:rPr>
              <a:t>أكبر</a:t>
            </a:r>
            <a:r>
              <a:rPr lang="en-US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dirty="0" err="1">
                <a:latin typeface="Almarai" pitchFamily="2" charset="-78"/>
                <a:cs typeface="Almarai" pitchFamily="2" charset="-78"/>
              </a:rPr>
              <a:t>الشركات</a:t>
            </a:r>
            <a:r>
              <a:rPr lang="en-US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dirty="0" err="1">
                <a:latin typeface="Almarai" pitchFamily="2" charset="-78"/>
                <a:cs typeface="Almarai" pitchFamily="2" charset="-78"/>
              </a:rPr>
              <a:t>في</a:t>
            </a:r>
            <a:r>
              <a:rPr lang="en-US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dirty="0" err="1">
                <a:latin typeface="Almarai" pitchFamily="2" charset="-78"/>
                <a:cs typeface="Almarai" pitchFamily="2" charset="-78"/>
              </a:rPr>
              <a:t>العالم</a:t>
            </a:r>
            <a:r>
              <a:rPr lang="en-US" dirty="0">
                <a:latin typeface="Almarai" pitchFamily="2" charset="-78"/>
                <a:cs typeface="Almarai" pitchFamily="2" charset="-78"/>
              </a:rPr>
              <a:t> ، </a:t>
            </a:r>
            <a:r>
              <a:rPr lang="en-US" dirty="0" err="1">
                <a:latin typeface="Almarai" pitchFamily="2" charset="-78"/>
                <a:cs typeface="Almarai" pitchFamily="2" charset="-78"/>
              </a:rPr>
              <a:t>أصدرت</a:t>
            </a:r>
            <a:r>
              <a:rPr lang="en-US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dirty="0" err="1">
                <a:latin typeface="Almarai" pitchFamily="2" charset="-78"/>
                <a:cs typeface="Almarai" pitchFamily="2" charset="-78"/>
              </a:rPr>
              <a:t>أول</a:t>
            </a:r>
            <a:r>
              <a:rPr lang="en-US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dirty="0" err="1">
                <a:latin typeface="Almarai" pitchFamily="2" charset="-78"/>
                <a:cs typeface="Almarai" pitchFamily="2" charset="-78"/>
              </a:rPr>
              <a:t>جهاز</a:t>
            </a:r>
            <a:r>
              <a:rPr lang="en-US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dirty="0" err="1">
                <a:latin typeface="Almarai" pitchFamily="2" charset="-78"/>
                <a:cs typeface="Almarai" pitchFamily="2" charset="-78"/>
              </a:rPr>
              <a:t>كمبيوتر</a:t>
            </a:r>
            <a:r>
              <a:rPr lang="en-US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dirty="0" err="1">
                <a:latin typeface="Almarai" pitchFamily="2" charset="-78"/>
                <a:cs typeface="Almarai" pitchFamily="2" charset="-78"/>
              </a:rPr>
              <a:t>شخصي</a:t>
            </a:r>
            <a:r>
              <a:rPr lang="en-US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dirty="0" err="1">
                <a:latin typeface="Almarai" pitchFamily="2" charset="-78"/>
                <a:cs typeface="Almarai" pitchFamily="2" charset="-78"/>
              </a:rPr>
              <a:t>لها</a:t>
            </a:r>
            <a:r>
              <a:rPr lang="en-US" dirty="0">
                <a:latin typeface="Almarai" pitchFamily="2" charset="-78"/>
                <a:cs typeface="Almarai" pitchFamily="2" charset="-78"/>
              </a:rPr>
              <a:t>. </a:t>
            </a:r>
            <a:r>
              <a:rPr lang="en-US" dirty="0" err="1">
                <a:latin typeface="Almarai" pitchFamily="2" charset="-78"/>
                <a:cs typeface="Almarai" pitchFamily="2" charset="-78"/>
              </a:rPr>
              <a:t>تبلغ</a:t>
            </a:r>
            <a:r>
              <a:rPr lang="en-US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dirty="0" err="1">
                <a:latin typeface="Almarai" pitchFamily="2" charset="-78"/>
                <a:cs typeface="Almarai" pitchFamily="2" charset="-78"/>
              </a:rPr>
              <a:t>تكلفة</a:t>
            </a:r>
            <a:r>
              <a:rPr lang="en-US" dirty="0">
                <a:latin typeface="Almarai" pitchFamily="2" charset="-78"/>
                <a:cs typeface="Almarai" pitchFamily="2" charset="-78"/>
              </a:rPr>
              <a:t> IBM 5150 ، </a:t>
            </a:r>
            <a:r>
              <a:rPr lang="en-US" dirty="0" err="1">
                <a:latin typeface="Almarai" pitchFamily="2" charset="-78"/>
                <a:cs typeface="Almarai" pitchFamily="2" charset="-78"/>
              </a:rPr>
              <a:t>التي</a:t>
            </a:r>
            <a:r>
              <a:rPr lang="en-US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dirty="0" err="1">
                <a:latin typeface="Almarai" pitchFamily="2" charset="-78"/>
                <a:cs typeface="Almarai" pitchFamily="2" charset="-78"/>
              </a:rPr>
              <a:t>تأتي</a:t>
            </a:r>
            <a:r>
              <a:rPr lang="en-US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dirty="0" err="1">
                <a:latin typeface="Almarai" pitchFamily="2" charset="-78"/>
                <a:cs typeface="Almarai" pitchFamily="2" charset="-78"/>
              </a:rPr>
              <a:t>مع</a:t>
            </a:r>
            <a:r>
              <a:rPr lang="en-US" dirty="0">
                <a:latin typeface="Almarai" pitchFamily="2" charset="-78"/>
                <a:cs typeface="Almarai" pitchFamily="2" charset="-78"/>
              </a:rPr>
              <a:t> 64 </a:t>
            </a:r>
            <a:r>
              <a:rPr lang="en-US" dirty="0" err="1">
                <a:latin typeface="Almarai" pitchFamily="2" charset="-78"/>
                <a:cs typeface="Almarai" pitchFamily="2" charset="-78"/>
              </a:rPr>
              <a:t>كيلو</a:t>
            </a:r>
            <a:r>
              <a:rPr lang="en-US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dirty="0" err="1">
                <a:latin typeface="Almarai" pitchFamily="2" charset="-78"/>
                <a:cs typeface="Almarai" pitchFamily="2" charset="-78"/>
              </a:rPr>
              <a:t>بايت</a:t>
            </a:r>
            <a:r>
              <a:rPr lang="en-US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dirty="0" err="1">
                <a:latin typeface="Almarai" pitchFamily="2" charset="-78"/>
                <a:cs typeface="Almarai" pitchFamily="2" charset="-78"/>
              </a:rPr>
              <a:t>من</a:t>
            </a:r>
            <a:r>
              <a:rPr lang="en-US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dirty="0" err="1">
                <a:latin typeface="Almarai" pitchFamily="2" charset="-78"/>
                <a:cs typeface="Almarai" pitchFamily="2" charset="-78"/>
              </a:rPr>
              <a:t>ذاكرة</a:t>
            </a:r>
            <a:r>
              <a:rPr lang="en-US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dirty="0" err="1">
                <a:latin typeface="Almarai" pitchFamily="2" charset="-78"/>
                <a:cs typeface="Almarai" pitchFamily="2" charset="-78"/>
              </a:rPr>
              <a:t>الوصول</a:t>
            </a:r>
            <a:r>
              <a:rPr lang="en-US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dirty="0" err="1">
                <a:latin typeface="Almarai" pitchFamily="2" charset="-78"/>
                <a:cs typeface="Almarai" pitchFamily="2" charset="-78"/>
              </a:rPr>
              <a:t>العشوائي</a:t>
            </a:r>
            <a:r>
              <a:rPr lang="en-US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dirty="0" err="1">
                <a:latin typeface="Almarai" pitchFamily="2" charset="-78"/>
                <a:cs typeface="Almarai" pitchFamily="2" charset="-78"/>
              </a:rPr>
              <a:t>وشاشة</a:t>
            </a:r>
            <a:r>
              <a:rPr lang="en-US" dirty="0">
                <a:latin typeface="Almarai" pitchFamily="2" charset="-78"/>
                <a:cs typeface="Almarai" pitchFamily="2" charset="-78"/>
              </a:rPr>
              <a:t> ، </a:t>
            </a:r>
            <a:r>
              <a:rPr lang="en-US" dirty="0" err="1">
                <a:latin typeface="Almarai" pitchFamily="2" charset="-78"/>
                <a:cs typeface="Almarai" pitchFamily="2" charset="-78"/>
              </a:rPr>
              <a:t>حوالي</a:t>
            </a:r>
            <a:r>
              <a:rPr lang="en-US" dirty="0">
                <a:latin typeface="Almarai" pitchFamily="2" charset="-78"/>
                <a:cs typeface="Almarai" pitchFamily="2" charset="-78"/>
              </a:rPr>
              <a:t> 3000 </a:t>
            </a:r>
            <a:r>
              <a:rPr lang="en-US" dirty="0" err="1">
                <a:latin typeface="Almarai" pitchFamily="2" charset="-78"/>
                <a:cs typeface="Almarai" pitchFamily="2" charset="-78"/>
              </a:rPr>
              <a:t>دولار</a:t>
            </a:r>
            <a:r>
              <a:rPr lang="en-US" dirty="0">
                <a:latin typeface="Almarai" pitchFamily="2" charset="-78"/>
                <a:cs typeface="Almarai" pitchFamily="2" charset="-78"/>
              </a:rPr>
              <a:t>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D0CDB5F-9589-80EC-96A5-00E9D65A8F9A}"/>
              </a:ext>
            </a:extLst>
          </p:cNvPr>
          <p:cNvSpPr txBox="1"/>
          <p:nvPr/>
        </p:nvSpPr>
        <p:spPr>
          <a:xfrm>
            <a:off x="1201270" y="5746343"/>
            <a:ext cx="816684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en-US" dirty="0" err="1">
                <a:latin typeface="Almarai" pitchFamily="2" charset="-78"/>
                <a:cs typeface="Almarai" pitchFamily="2" charset="-78"/>
              </a:rPr>
              <a:t>تضمنت</a:t>
            </a:r>
            <a:r>
              <a:rPr lang="en-US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dirty="0" err="1">
                <a:latin typeface="Almarai" pitchFamily="2" charset="-78"/>
                <a:cs typeface="Almarai" pitchFamily="2" charset="-78"/>
              </a:rPr>
              <a:t>الميزات</a:t>
            </a:r>
            <a:r>
              <a:rPr lang="en-US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dirty="0" err="1">
                <a:latin typeface="Almarai" pitchFamily="2" charset="-78"/>
                <a:cs typeface="Almarai" pitchFamily="2" charset="-78"/>
              </a:rPr>
              <a:t>الإضافية</a:t>
            </a:r>
            <a:r>
              <a:rPr lang="en-US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dirty="0" err="1">
                <a:latin typeface="Almarai" pitchFamily="2" charset="-78"/>
                <a:cs typeface="Almarai" pitchFamily="2" charset="-78"/>
              </a:rPr>
              <a:t>لأول</a:t>
            </a:r>
            <a:r>
              <a:rPr lang="en-US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dirty="0" err="1">
                <a:latin typeface="Almarai" pitchFamily="2" charset="-78"/>
                <a:cs typeface="Almarai" pitchFamily="2" charset="-78"/>
              </a:rPr>
              <a:t>جهاز</a:t>
            </a:r>
            <a:r>
              <a:rPr lang="en-US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dirty="0" err="1">
                <a:latin typeface="Almarai" pitchFamily="2" charset="-78"/>
                <a:cs typeface="Almarai" pitchFamily="2" charset="-78"/>
              </a:rPr>
              <a:t>كمبيوتر</a:t>
            </a:r>
            <a:r>
              <a:rPr lang="en-US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dirty="0" err="1">
                <a:latin typeface="Almarai" pitchFamily="2" charset="-78"/>
                <a:cs typeface="Almarai" pitchFamily="2" charset="-78"/>
              </a:rPr>
              <a:t>أيضًا</a:t>
            </a:r>
            <a:r>
              <a:rPr lang="en-US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dirty="0" err="1">
                <a:latin typeface="Almarai" pitchFamily="2" charset="-78"/>
                <a:cs typeface="Almarai" pitchFamily="2" charset="-78"/>
              </a:rPr>
              <a:t>شريطًا</a:t>
            </a:r>
            <a:r>
              <a:rPr lang="en-US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dirty="0" err="1">
                <a:latin typeface="Almarai" pitchFamily="2" charset="-78"/>
                <a:cs typeface="Almarai" pitchFamily="2" charset="-78"/>
              </a:rPr>
              <a:t>صوتيًا</a:t>
            </a:r>
            <a:r>
              <a:rPr lang="en-US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dirty="0" err="1">
                <a:latin typeface="Almarai" pitchFamily="2" charset="-78"/>
                <a:cs typeface="Almarai" pitchFamily="2" charset="-78"/>
              </a:rPr>
              <a:t>لتحميل</a:t>
            </a:r>
            <a:r>
              <a:rPr lang="en-US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dirty="0" err="1">
                <a:latin typeface="Almarai" pitchFamily="2" charset="-78"/>
                <a:cs typeface="Almarai" pitchFamily="2" charset="-78"/>
              </a:rPr>
              <a:t>البيانات</a:t>
            </a:r>
            <a:r>
              <a:rPr lang="en-US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dirty="0" err="1">
                <a:latin typeface="Almarai" pitchFamily="2" charset="-78"/>
                <a:cs typeface="Almarai" pitchFamily="2" charset="-78"/>
              </a:rPr>
              <a:t>وحفظها</a:t>
            </a:r>
            <a:r>
              <a:rPr lang="en-US" dirty="0">
                <a:latin typeface="Almarai" pitchFamily="2" charset="-78"/>
                <a:cs typeface="Almarai" pitchFamily="2" charset="-78"/>
              </a:rPr>
              <a:t>. </a:t>
            </a:r>
            <a:r>
              <a:rPr lang="en-US" dirty="0" err="1">
                <a:latin typeface="Almarai" pitchFamily="2" charset="-78"/>
                <a:cs typeface="Almarai" pitchFamily="2" charset="-78"/>
              </a:rPr>
              <a:t>كان</a:t>
            </a:r>
            <a:r>
              <a:rPr lang="en-US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dirty="0" err="1">
                <a:latin typeface="Almarai" pitchFamily="2" charset="-78"/>
                <a:cs typeface="Almarai" pitchFamily="2" charset="-78"/>
              </a:rPr>
              <a:t>محرك</a:t>
            </a:r>
            <a:r>
              <a:rPr lang="en-US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dirty="0" err="1">
                <a:latin typeface="Almarai" pitchFamily="2" charset="-78"/>
                <a:cs typeface="Almarai" pitchFamily="2" charset="-78"/>
              </a:rPr>
              <a:t>الأقراص</a:t>
            </a:r>
            <a:r>
              <a:rPr lang="en-US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dirty="0" err="1">
                <a:latin typeface="Almarai" pitchFamily="2" charset="-78"/>
                <a:cs typeface="Almarai" pitchFamily="2" charset="-78"/>
              </a:rPr>
              <a:t>المرنة</a:t>
            </a:r>
            <a:r>
              <a:rPr lang="en-US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dirty="0" err="1">
                <a:latin typeface="Almarai" pitchFamily="2" charset="-78"/>
                <a:cs typeface="Almarai" pitchFamily="2" charset="-78"/>
              </a:rPr>
              <a:t>اختياريًا</a:t>
            </a:r>
            <a:r>
              <a:rPr lang="en-US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dirty="0" err="1">
                <a:latin typeface="Almarai" pitchFamily="2" charset="-78"/>
                <a:cs typeface="Almarai" pitchFamily="2" charset="-78"/>
              </a:rPr>
              <a:t>ولم</a:t>
            </a:r>
            <a:r>
              <a:rPr lang="en-US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dirty="0" err="1">
                <a:latin typeface="Almarai" pitchFamily="2" charset="-78"/>
                <a:cs typeface="Almarai" pitchFamily="2" charset="-78"/>
              </a:rPr>
              <a:t>يتم</a:t>
            </a:r>
            <a:r>
              <a:rPr lang="en-US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dirty="0" err="1">
                <a:latin typeface="Almarai" pitchFamily="2" charset="-78"/>
                <a:cs typeface="Almarai" pitchFamily="2" charset="-78"/>
              </a:rPr>
              <a:t>دعم</a:t>
            </a:r>
            <a:r>
              <a:rPr lang="en-US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dirty="0" err="1">
                <a:latin typeface="Almarai" pitchFamily="2" charset="-78"/>
                <a:cs typeface="Almarai" pitchFamily="2" charset="-78"/>
              </a:rPr>
              <a:t>القرص</a:t>
            </a:r>
            <a:r>
              <a:rPr lang="en-US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dirty="0" err="1">
                <a:latin typeface="Almarai" pitchFamily="2" charset="-78"/>
                <a:cs typeface="Almarai" pitchFamily="2" charset="-78"/>
              </a:rPr>
              <a:t>الصلب</a:t>
            </a:r>
            <a:r>
              <a:rPr lang="en-US" dirty="0">
                <a:latin typeface="Almarai" pitchFamily="2" charset="-78"/>
                <a:cs typeface="Almarai" pitchFamily="2" charset="-78"/>
              </a:rPr>
              <a:t> ، </a:t>
            </a:r>
            <a:r>
              <a:rPr lang="en-US" dirty="0" err="1">
                <a:latin typeface="Almarai" pitchFamily="2" charset="-78"/>
                <a:cs typeface="Almarai" pitchFamily="2" charset="-78"/>
              </a:rPr>
              <a:t>وفقًا</a:t>
            </a:r>
            <a:r>
              <a:rPr lang="en-US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dirty="0" err="1">
                <a:latin typeface="Almarai" pitchFamily="2" charset="-78"/>
                <a:cs typeface="Almarai" pitchFamily="2" charset="-78"/>
              </a:rPr>
              <a:t>للشركة.منذ</a:t>
            </a:r>
            <a:r>
              <a:rPr lang="en-US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dirty="0" err="1">
                <a:latin typeface="Almarai" pitchFamily="2" charset="-78"/>
                <a:cs typeface="Almarai" pitchFamily="2" charset="-78"/>
              </a:rPr>
              <a:t>عام</a:t>
            </a:r>
            <a:r>
              <a:rPr lang="en-US" dirty="0">
                <a:latin typeface="Almarai" pitchFamily="2" charset="-78"/>
                <a:cs typeface="Almarai" pitchFamily="2" charset="-78"/>
              </a:rPr>
              <a:t> 1981 ، </a:t>
            </a:r>
            <a:r>
              <a:rPr lang="en-US" dirty="0" err="1">
                <a:latin typeface="Almarai" pitchFamily="2" charset="-78"/>
                <a:cs typeface="Almarai" pitchFamily="2" charset="-78"/>
              </a:rPr>
              <a:t>أصبحت</a:t>
            </a:r>
            <a:r>
              <a:rPr lang="en-US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dirty="0" err="1">
                <a:latin typeface="Almarai" pitchFamily="2" charset="-78"/>
                <a:cs typeface="Almarai" pitchFamily="2" charset="-78"/>
              </a:rPr>
              <a:t>أجهزة</a:t>
            </a:r>
            <a:r>
              <a:rPr lang="en-US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dirty="0" err="1">
                <a:latin typeface="Almarai" pitchFamily="2" charset="-78"/>
                <a:cs typeface="Almarai" pitchFamily="2" charset="-78"/>
              </a:rPr>
              <a:t>الكمبيوتر</a:t>
            </a:r>
            <a:r>
              <a:rPr lang="en-US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dirty="0" err="1">
                <a:latin typeface="Almarai" pitchFamily="2" charset="-78"/>
                <a:cs typeface="Almarai" pitchFamily="2" charset="-78"/>
              </a:rPr>
              <a:t>أسرع</a:t>
            </a:r>
            <a:r>
              <a:rPr lang="en-US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dirty="0" err="1">
                <a:latin typeface="Almarai" pitchFamily="2" charset="-78"/>
                <a:cs typeface="Almarai" pitchFamily="2" charset="-78"/>
              </a:rPr>
              <a:t>عدة</a:t>
            </a:r>
            <a:r>
              <a:rPr lang="en-US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dirty="0" err="1">
                <a:latin typeface="Almarai" pitchFamily="2" charset="-78"/>
                <a:cs typeface="Almarai" pitchFamily="2" charset="-78"/>
              </a:rPr>
              <a:t>مرات</a:t>
            </a:r>
            <a:r>
              <a:rPr lang="en-US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dirty="0" err="1">
                <a:latin typeface="Almarai" pitchFamily="2" charset="-78"/>
                <a:cs typeface="Almarai" pitchFamily="2" charset="-78"/>
              </a:rPr>
              <a:t>وأصبحت</a:t>
            </a:r>
            <a:r>
              <a:rPr lang="en-US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dirty="0" err="1">
                <a:latin typeface="Almarai" pitchFamily="2" charset="-78"/>
                <a:cs typeface="Almarai" pitchFamily="2" charset="-78"/>
              </a:rPr>
              <a:t>الآن</a:t>
            </a:r>
            <a:r>
              <a:rPr lang="en-US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dirty="0" err="1">
                <a:latin typeface="Almarai" pitchFamily="2" charset="-78"/>
                <a:cs typeface="Almarai" pitchFamily="2" charset="-78"/>
              </a:rPr>
              <a:t>محمولة</a:t>
            </a:r>
            <a:r>
              <a:rPr lang="en-US" dirty="0">
                <a:latin typeface="Almarai" pitchFamily="2" charset="-78"/>
                <a:cs typeface="Almarai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41011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06E8EC-51DC-F397-6448-BA8A04AA803F}"/>
              </a:ext>
            </a:extLst>
          </p:cNvPr>
          <p:cNvSpPr txBox="1"/>
          <p:nvPr/>
        </p:nvSpPr>
        <p:spPr>
          <a:xfrm>
            <a:off x="797858" y="941311"/>
            <a:ext cx="1054249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fontAlgn="base"/>
            <a:r>
              <a:rPr lang="en-US" sz="4000" b="1" i="0" dirty="0">
                <a:solidFill>
                  <a:srgbClr val="4E4E4E"/>
                </a:solidFill>
                <a:effectLst/>
                <a:latin typeface="Source Sans Pro" panose="020F0502020204030204" pitchFamily="34" charset="0"/>
              </a:rPr>
              <a:t>What is a computer?</a:t>
            </a:r>
            <a:endParaRPr lang="en-US" sz="4000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96E1553-33ED-A860-C4BA-0DDEFE6EC524}"/>
              </a:ext>
            </a:extLst>
          </p:cNvPr>
          <p:cNvSpPr txBox="1"/>
          <p:nvPr/>
        </p:nvSpPr>
        <p:spPr>
          <a:xfrm>
            <a:off x="797858" y="1869664"/>
            <a:ext cx="4876800" cy="3785652"/>
          </a:xfrm>
          <a:prstGeom prst="rect">
            <a:avLst/>
          </a:prstGeom>
          <a:solidFill>
            <a:srgbClr val="00608B"/>
          </a:solidFill>
        </p:spPr>
        <p:txBody>
          <a:bodyPr wrap="square">
            <a:spAutoFit/>
          </a:bodyPr>
          <a:lstStyle/>
          <a:p>
            <a:pPr algn="r" rtl="1"/>
            <a:r>
              <a:rPr lang="en-US" sz="2400" dirty="0" err="1">
                <a:solidFill>
                  <a:schemeClr val="bg1"/>
                </a:solidFill>
                <a:latin typeface="Almarai" pitchFamily="2" charset="-78"/>
                <a:cs typeface="Almarai" pitchFamily="2" charset="-78"/>
              </a:rPr>
              <a:t>الكمبيوتر</a:t>
            </a:r>
            <a:r>
              <a:rPr lang="en-US" sz="2400" dirty="0">
                <a:solidFill>
                  <a:schemeClr val="bg1"/>
                </a:solidFill>
                <a:latin typeface="Almarai" pitchFamily="2" charset="-78"/>
                <a:cs typeface="Almarai" pitchFamily="2" charset="-78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lmarai" pitchFamily="2" charset="-78"/>
                <a:cs typeface="Almarai" pitchFamily="2" charset="-78"/>
              </a:rPr>
              <a:t>هو</a:t>
            </a:r>
            <a:r>
              <a:rPr lang="en-US" sz="2400" dirty="0">
                <a:solidFill>
                  <a:schemeClr val="bg1"/>
                </a:solidFill>
                <a:latin typeface="Almarai" pitchFamily="2" charset="-78"/>
                <a:cs typeface="Almarai" pitchFamily="2" charset="-78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lmarai" pitchFamily="2" charset="-78"/>
                <a:cs typeface="Almarai" pitchFamily="2" charset="-78"/>
              </a:rPr>
              <a:t>جهاز</a:t>
            </a:r>
            <a:r>
              <a:rPr lang="en-US" sz="2400" dirty="0">
                <a:solidFill>
                  <a:schemeClr val="bg1"/>
                </a:solidFill>
                <a:latin typeface="Almarai" pitchFamily="2" charset="-78"/>
                <a:cs typeface="Almarai" pitchFamily="2" charset="-78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lmarai" pitchFamily="2" charset="-78"/>
                <a:cs typeface="Almarai" pitchFamily="2" charset="-78"/>
              </a:rPr>
              <a:t>إلكتروني</a:t>
            </a:r>
            <a:r>
              <a:rPr lang="en-US" sz="2400" dirty="0">
                <a:solidFill>
                  <a:schemeClr val="bg1"/>
                </a:solidFill>
                <a:latin typeface="Almarai" pitchFamily="2" charset="-78"/>
                <a:cs typeface="Almarai" pitchFamily="2" charset="-78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lmarai" pitchFamily="2" charset="-78"/>
                <a:cs typeface="Almarai" pitchFamily="2" charset="-78"/>
              </a:rPr>
              <a:t>يتلاعب</a:t>
            </a:r>
            <a:r>
              <a:rPr lang="en-US" sz="2400" dirty="0">
                <a:solidFill>
                  <a:schemeClr val="bg1"/>
                </a:solidFill>
                <a:latin typeface="Almarai" pitchFamily="2" charset="-78"/>
                <a:cs typeface="Almarai" pitchFamily="2" charset="-78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lmarai" pitchFamily="2" charset="-78"/>
                <a:cs typeface="Almarai" pitchFamily="2" charset="-78"/>
              </a:rPr>
              <a:t>بالمعلومات</a:t>
            </a:r>
            <a:r>
              <a:rPr lang="en-US" sz="2400" dirty="0">
                <a:solidFill>
                  <a:schemeClr val="bg1"/>
                </a:solidFill>
                <a:latin typeface="Almarai" pitchFamily="2" charset="-78"/>
                <a:cs typeface="Almarai" pitchFamily="2" charset="-78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lmarai" pitchFamily="2" charset="-78"/>
                <a:cs typeface="Almarai" pitchFamily="2" charset="-78"/>
              </a:rPr>
              <a:t>أو</a:t>
            </a:r>
            <a:r>
              <a:rPr lang="en-US" sz="2400" dirty="0">
                <a:solidFill>
                  <a:schemeClr val="bg1"/>
                </a:solidFill>
                <a:latin typeface="Almarai" pitchFamily="2" charset="-78"/>
                <a:cs typeface="Almarai" pitchFamily="2" charset="-78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lmarai" pitchFamily="2" charset="-78"/>
                <a:cs typeface="Almarai" pitchFamily="2" charset="-78"/>
              </a:rPr>
              <a:t>البيانات</a:t>
            </a:r>
            <a:r>
              <a:rPr lang="en-US" sz="2400" dirty="0">
                <a:solidFill>
                  <a:schemeClr val="bg1"/>
                </a:solidFill>
                <a:latin typeface="Almarai" pitchFamily="2" charset="-78"/>
                <a:cs typeface="Almarai" pitchFamily="2" charset="-78"/>
              </a:rPr>
              <a:t>. </a:t>
            </a:r>
            <a:r>
              <a:rPr lang="en-US" sz="2400" dirty="0" err="1">
                <a:solidFill>
                  <a:schemeClr val="bg1"/>
                </a:solidFill>
                <a:latin typeface="Almarai" pitchFamily="2" charset="-78"/>
                <a:cs typeface="Almarai" pitchFamily="2" charset="-78"/>
              </a:rPr>
              <a:t>لديه</a:t>
            </a:r>
            <a:r>
              <a:rPr lang="en-US" sz="2400" dirty="0">
                <a:solidFill>
                  <a:schemeClr val="bg1"/>
                </a:solidFill>
                <a:latin typeface="Almarai" pitchFamily="2" charset="-78"/>
                <a:cs typeface="Almarai" pitchFamily="2" charset="-78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lmarai" pitchFamily="2" charset="-78"/>
                <a:cs typeface="Almarai" pitchFamily="2" charset="-78"/>
              </a:rPr>
              <a:t>القدرة</a:t>
            </a:r>
            <a:r>
              <a:rPr lang="en-US" sz="2400" dirty="0">
                <a:solidFill>
                  <a:schemeClr val="bg1"/>
                </a:solidFill>
                <a:latin typeface="Almarai" pitchFamily="2" charset="-78"/>
                <a:cs typeface="Almarai" pitchFamily="2" charset="-78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lmarai" pitchFamily="2" charset="-78"/>
                <a:cs typeface="Almarai" pitchFamily="2" charset="-78"/>
              </a:rPr>
              <a:t>على</a:t>
            </a:r>
            <a:r>
              <a:rPr lang="en-US" sz="2400" dirty="0">
                <a:solidFill>
                  <a:schemeClr val="bg1"/>
                </a:solidFill>
                <a:latin typeface="Almarai" pitchFamily="2" charset="-78"/>
                <a:cs typeface="Almarai" pitchFamily="2" charset="-78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lmarai" pitchFamily="2" charset="-78"/>
                <a:cs typeface="Almarai" pitchFamily="2" charset="-78"/>
              </a:rPr>
              <a:t>تخزين</a:t>
            </a:r>
            <a:r>
              <a:rPr lang="en-US" sz="2400" dirty="0">
                <a:solidFill>
                  <a:schemeClr val="bg1"/>
                </a:solidFill>
                <a:latin typeface="Almarai" pitchFamily="2" charset="-78"/>
                <a:cs typeface="Almarai" pitchFamily="2" charset="-78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lmarai" pitchFamily="2" charset="-78"/>
                <a:cs typeface="Almarai" pitchFamily="2" charset="-78"/>
              </a:rPr>
              <a:t>واسترجاع</a:t>
            </a:r>
            <a:r>
              <a:rPr lang="en-US" sz="2400" dirty="0">
                <a:solidFill>
                  <a:schemeClr val="bg1"/>
                </a:solidFill>
                <a:latin typeface="Almarai" pitchFamily="2" charset="-78"/>
                <a:cs typeface="Almarai" pitchFamily="2" charset="-78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lmarai" pitchFamily="2" charset="-78"/>
                <a:cs typeface="Almarai" pitchFamily="2" charset="-78"/>
              </a:rPr>
              <a:t>ومعالجة</a:t>
            </a:r>
            <a:r>
              <a:rPr lang="en-US" sz="2400" dirty="0">
                <a:solidFill>
                  <a:schemeClr val="bg1"/>
                </a:solidFill>
                <a:latin typeface="Almarai" pitchFamily="2" charset="-78"/>
                <a:cs typeface="Almarai" pitchFamily="2" charset="-78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lmarai" pitchFamily="2" charset="-78"/>
                <a:cs typeface="Almarai" pitchFamily="2" charset="-78"/>
              </a:rPr>
              <a:t>البيانات</a:t>
            </a:r>
            <a:r>
              <a:rPr lang="en-US" sz="2400" dirty="0">
                <a:solidFill>
                  <a:schemeClr val="bg1"/>
                </a:solidFill>
                <a:latin typeface="Almarai" pitchFamily="2" charset="-78"/>
                <a:cs typeface="Almarai" pitchFamily="2" charset="-78"/>
              </a:rPr>
              <a:t>. </a:t>
            </a:r>
            <a:r>
              <a:rPr lang="en-US" sz="2400" dirty="0" err="1">
                <a:solidFill>
                  <a:schemeClr val="bg1"/>
                </a:solidFill>
                <a:latin typeface="Almarai" pitchFamily="2" charset="-78"/>
                <a:cs typeface="Almarai" pitchFamily="2" charset="-78"/>
              </a:rPr>
              <a:t>قد</a:t>
            </a:r>
            <a:r>
              <a:rPr lang="en-US" sz="2400" dirty="0">
                <a:solidFill>
                  <a:schemeClr val="bg1"/>
                </a:solidFill>
                <a:latin typeface="Almarai" pitchFamily="2" charset="-78"/>
                <a:cs typeface="Almarai" pitchFamily="2" charset="-78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lmarai" pitchFamily="2" charset="-78"/>
                <a:cs typeface="Almarai" pitchFamily="2" charset="-78"/>
              </a:rPr>
              <a:t>تعلم</a:t>
            </a:r>
            <a:r>
              <a:rPr lang="en-US" sz="2400" dirty="0">
                <a:solidFill>
                  <a:schemeClr val="bg1"/>
                </a:solidFill>
                <a:latin typeface="Almarai" pitchFamily="2" charset="-78"/>
                <a:cs typeface="Almarai" pitchFamily="2" charset="-78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lmarai" pitchFamily="2" charset="-78"/>
                <a:cs typeface="Almarai" pitchFamily="2" charset="-78"/>
              </a:rPr>
              <a:t>بالفعل</a:t>
            </a:r>
            <a:r>
              <a:rPr lang="en-US" sz="2400" dirty="0">
                <a:solidFill>
                  <a:schemeClr val="bg1"/>
                </a:solidFill>
                <a:latin typeface="Almarai" pitchFamily="2" charset="-78"/>
                <a:cs typeface="Almarai" pitchFamily="2" charset="-78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lmarai" pitchFamily="2" charset="-78"/>
                <a:cs typeface="Almarai" pitchFamily="2" charset="-78"/>
              </a:rPr>
              <a:t>أنه</a:t>
            </a:r>
            <a:r>
              <a:rPr lang="en-US" sz="2400" dirty="0">
                <a:solidFill>
                  <a:schemeClr val="bg1"/>
                </a:solidFill>
                <a:latin typeface="Almarai" pitchFamily="2" charset="-78"/>
                <a:cs typeface="Almarai" pitchFamily="2" charset="-78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lmarai" pitchFamily="2" charset="-78"/>
                <a:cs typeface="Almarai" pitchFamily="2" charset="-78"/>
              </a:rPr>
              <a:t>يمكنك</a:t>
            </a:r>
            <a:r>
              <a:rPr lang="en-US" sz="2400" dirty="0">
                <a:solidFill>
                  <a:schemeClr val="bg1"/>
                </a:solidFill>
                <a:latin typeface="Almarai" pitchFamily="2" charset="-78"/>
                <a:cs typeface="Almarai" pitchFamily="2" charset="-78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lmarai" pitchFamily="2" charset="-78"/>
                <a:cs typeface="Almarai" pitchFamily="2" charset="-78"/>
              </a:rPr>
              <a:t>استخدام</a:t>
            </a:r>
            <a:r>
              <a:rPr lang="en-US" sz="2400" dirty="0">
                <a:solidFill>
                  <a:schemeClr val="bg1"/>
                </a:solidFill>
                <a:latin typeface="Almarai" pitchFamily="2" charset="-78"/>
                <a:cs typeface="Almarai" pitchFamily="2" charset="-78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lmarai" pitchFamily="2" charset="-78"/>
                <a:cs typeface="Almarai" pitchFamily="2" charset="-78"/>
              </a:rPr>
              <a:t>جهاز</a:t>
            </a:r>
            <a:r>
              <a:rPr lang="en-US" sz="2400" dirty="0">
                <a:solidFill>
                  <a:schemeClr val="bg1"/>
                </a:solidFill>
                <a:latin typeface="Almarai" pitchFamily="2" charset="-78"/>
                <a:cs typeface="Almarai" pitchFamily="2" charset="-78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lmarai" pitchFamily="2" charset="-78"/>
                <a:cs typeface="Almarai" pitchFamily="2" charset="-78"/>
              </a:rPr>
              <a:t>كمبيوتر</a:t>
            </a:r>
            <a:r>
              <a:rPr lang="en-US" sz="2400" dirty="0">
                <a:solidFill>
                  <a:schemeClr val="bg1"/>
                </a:solidFill>
                <a:latin typeface="Almarai" pitchFamily="2" charset="-78"/>
                <a:cs typeface="Almarai" pitchFamily="2" charset="-78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lmarai" pitchFamily="2" charset="-78"/>
                <a:cs typeface="Almarai" pitchFamily="2" charset="-78"/>
              </a:rPr>
              <a:t>لكتابة</a:t>
            </a:r>
            <a:r>
              <a:rPr lang="en-US" sz="2400" dirty="0">
                <a:solidFill>
                  <a:schemeClr val="bg1"/>
                </a:solidFill>
                <a:latin typeface="Almarai" pitchFamily="2" charset="-78"/>
                <a:cs typeface="Almarai" pitchFamily="2" charset="-78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lmarai" pitchFamily="2" charset="-78"/>
                <a:cs typeface="Almarai" pitchFamily="2" charset="-78"/>
              </a:rPr>
              <a:t>المستندات</a:t>
            </a:r>
            <a:r>
              <a:rPr lang="en-US" sz="2400" dirty="0">
                <a:solidFill>
                  <a:schemeClr val="bg1"/>
                </a:solidFill>
                <a:latin typeface="Almarai" pitchFamily="2" charset="-78"/>
                <a:cs typeface="Almarai" pitchFamily="2" charset="-78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lmarai" pitchFamily="2" charset="-78"/>
                <a:cs typeface="Almarai" pitchFamily="2" charset="-78"/>
              </a:rPr>
              <a:t>وإرسال</a:t>
            </a:r>
            <a:r>
              <a:rPr lang="en-US" sz="2400" dirty="0">
                <a:solidFill>
                  <a:schemeClr val="bg1"/>
                </a:solidFill>
                <a:latin typeface="Almarai" pitchFamily="2" charset="-78"/>
                <a:cs typeface="Almarai" pitchFamily="2" charset="-78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lmarai" pitchFamily="2" charset="-78"/>
                <a:cs typeface="Almarai" pitchFamily="2" charset="-78"/>
              </a:rPr>
              <a:t>البريد</a:t>
            </a:r>
            <a:r>
              <a:rPr lang="en-US" sz="2400" dirty="0">
                <a:solidFill>
                  <a:schemeClr val="bg1"/>
                </a:solidFill>
                <a:latin typeface="Almarai" pitchFamily="2" charset="-78"/>
                <a:cs typeface="Almarai" pitchFamily="2" charset="-78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lmarai" pitchFamily="2" charset="-78"/>
                <a:cs typeface="Almarai" pitchFamily="2" charset="-78"/>
              </a:rPr>
              <a:t>الإلكتروني</a:t>
            </a:r>
            <a:r>
              <a:rPr lang="en-US" sz="2400" dirty="0">
                <a:solidFill>
                  <a:schemeClr val="bg1"/>
                </a:solidFill>
                <a:latin typeface="Almarai" pitchFamily="2" charset="-78"/>
                <a:cs typeface="Almarai" pitchFamily="2" charset="-78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lmarai" pitchFamily="2" charset="-78"/>
                <a:cs typeface="Almarai" pitchFamily="2" charset="-78"/>
              </a:rPr>
              <a:t>وممارسة</a:t>
            </a:r>
            <a:r>
              <a:rPr lang="en-US" sz="2400" dirty="0">
                <a:solidFill>
                  <a:schemeClr val="bg1"/>
                </a:solidFill>
                <a:latin typeface="Almarai" pitchFamily="2" charset="-78"/>
                <a:cs typeface="Almarai" pitchFamily="2" charset="-78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lmarai" pitchFamily="2" charset="-78"/>
                <a:cs typeface="Almarai" pitchFamily="2" charset="-78"/>
              </a:rPr>
              <a:t>الألعاب</a:t>
            </a:r>
            <a:r>
              <a:rPr lang="en-US" sz="2400" dirty="0">
                <a:solidFill>
                  <a:schemeClr val="bg1"/>
                </a:solidFill>
                <a:latin typeface="Almarai" pitchFamily="2" charset="-78"/>
                <a:cs typeface="Almarai" pitchFamily="2" charset="-78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lmarai" pitchFamily="2" charset="-78"/>
                <a:cs typeface="Almarai" pitchFamily="2" charset="-78"/>
              </a:rPr>
              <a:t>وتصفح</a:t>
            </a:r>
            <a:r>
              <a:rPr lang="en-US" sz="2400" dirty="0">
                <a:solidFill>
                  <a:schemeClr val="bg1"/>
                </a:solidFill>
                <a:latin typeface="Almarai" pitchFamily="2" charset="-78"/>
                <a:cs typeface="Almarai" pitchFamily="2" charset="-78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lmarai" pitchFamily="2" charset="-78"/>
                <a:cs typeface="Almarai" pitchFamily="2" charset="-78"/>
              </a:rPr>
              <a:t>الويب</a:t>
            </a:r>
            <a:r>
              <a:rPr lang="en-US" sz="2400" dirty="0">
                <a:solidFill>
                  <a:schemeClr val="bg1"/>
                </a:solidFill>
                <a:latin typeface="Almarai" pitchFamily="2" charset="-78"/>
                <a:cs typeface="Almarai" pitchFamily="2" charset="-78"/>
              </a:rPr>
              <a:t>. </a:t>
            </a:r>
            <a:r>
              <a:rPr lang="en-US" sz="2400" dirty="0" err="1">
                <a:solidFill>
                  <a:schemeClr val="bg1"/>
                </a:solidFill>
                <a:latin typeface="Almarai" pitchFamily="2" charset="-78"/>
                <a:cs typeface="Almarai" pitchFamily="2" charset="-78"/>
              </a:rPr>
              <a:t>يمكنك</a:t>
            </a:r>
            <a:r>
              <a:rPr lang="en-US" sz="2400" dirty="0">
                <a:solidFill>
                  <a:schemeClr val="bg1"/>
                </a:solidFill>
                <a:latin typeface="Almarai" pitchFamily="2" charset="-78"/>
                <a:cs typeface="Almarai" pitchFamily="2" charset="-78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lmarai" pitchFamily="2" charset="-78"/>
                <a:cs typeface="Almarai" pitchFamily="2" charset="-78"/>
              </a:rPr>
              <a:t>أيضًا</a:t>
            </a:r>
            <a:r>
              <a:rPr lang="en-US" sz="2400" dirty="0">
                <a:solidFill>
                  <a:schemeClr val="bg1"/>
                </a:solidFill>
                <a:latin typeface="Almarai" pitchFamily="2" charset="-78"/>
                <a:cs typeface="Almarai" pitchFamily="2" charset="-78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lmarai" pitchFamily="2" charset="-78"/>
                <a:cs typeface="Almarai" pitchFamily="2" charset="-78"/>
              </a:rPr>
              <a:t>استخدامه</a:t>
            </a:r>
            <a:r>
              <a:rPr lang="en-US" sz="2400" dirty="0">
                <a:solidFill>
                  <a:schemeClr val="bg1"/>
                </a:solidFill>
                <a:latin typeface="Almarai" pitchFamily="2" charset="-78"/>
                <a:cs typeface="Almarai" pitchFamily="2" charset="-78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lmarai" pitchFamily="2" charset="-78"/>
                <a:cs typeface="Almarai" pitchFamily="2" charset="-78"/>
              </a:rPr>
              <a:t>لتحرير</a:t>
            </a:r>
            <a:r>
              <a:rPr lang="en-US" sz="2400" dirty="0">
                <a:solidFill>
                  <a:schemeClr val="bg1"/>
                </a:solidFill>
                <a:latin typeface="Almarai" pitchFamily="2" charset="-78"/>
                <a:cs typeface="Almarai" pitchFamily="2" charset="-78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lmarai" pitchFamily="2" charset="-78"/>
                <a:cs typeface="Almarai" pitchFamily="2" charset="-78"/>
              </a:rPr>
              <a:t>أو</a:t>
            </a:r>
            <a:r>
              <a:rPr lang="en-US" sz="2400" dirty="0">
                <a:solidFill>
                  <a:schemeClr val="bg1"/>
                </a:solidFill>
                <a:latin typeface="Almarai" pitchFamily="2" charset="-78"/>
                <a:cs typeface="Almarai" pitchFamily="2" charset="-78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lmarai" pitchFamily="2" charset="-78"/>
                <a:cs typeface="Almarai" pitchFamily="2" charset="-78"/>
              </a:rPr>
              <a:t>إنشاء</a:t>
            </a:r>
            <a:r>
              <a:rPr lang="en-US" sz="2400" dirty="0">
                <a:solidFill>
                  <a:schemeClr val="bg1"/>
                </a:solidFill>
                <a:latin typeface="Almarai" pitchFamily="2" charset="-78"/>
                <a:cs typeface="Almarai" pitchFamily="2" charset="-78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lmarai" pitchFamily="2" charset="-78"/>
                <a:cs typeface="Almarai" pitchFamily="2" charset="-78"/>
              </a:rPr>
              <a:t>جداول</a:t>
            </a:r>
            <a:r>
              <a:rPr lang="en-US" sz="2400" dirty="0">
                <a:solidFill>
                  <a:schemeClr val="bg1"/>
                </a:solidFill>
                <a:latin typeface="Almarai" pitchFamily="2" charset="-78"/>
                <a:cs typeface="Almarai" pitchFamily="2" charset="-78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lmarai" pitchFamily="2" charset="-78"/>
                <a:cs typeface="Almarai" pitchFamily="2" charset="-78"/>
              </a:rPr>
              <a:t>البيانات</a:t>
            </a:r>
            <a:r>
              <a:rPr lang="en-US" sz="2400" dirty="0">
                <a:solidFill>
                  <a:schemeClr val="bg1"/>
                </a:solidFill>
                <a:latin typeface="Almarai" pitchFamily="2" charset="-78"/>
                <a:cs typeface="Almarai" pitchFamily="2" charset="-78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lmarai" pitchFamily="2" charset="-78"/>
                <a:cs typeface="Almarai" pitchFamily="2" charset="-78"/>
              </a:rPr>
              <a:t>والعروض</a:t>
            </a:r>
            <a:r>
              <a:rPr lang="en-US" sz="2400" dirty="0">
                <a:solidFill>
                  <a:schemeClr val="bg1"/>
                </a:solidFill>
                <a:latin typeface="Almarai" pitchFamily="2" charset="-78"/>
                <a:cs typeface="Almarai" pitchFamily="2" charset="-78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lmarai" pitchFamily="2" charset="-78"/>
                <a:cs typeface="Almarai" pitchFamily="2" charset="-78"/>
              </a:rPr>
              <a:t>التقديمية</a:t>
            </a:r>
            <a:r>
              <a:rPr lang="en-US" sz="2400" dirty="0">
                <a:solidFill>
                  <a:schemeClr val="bg1"/>
                </a:solidFill>
                <a:latin typeface="Almarai" pitchFamily="2" charset="-78"/>
                <a:cs typeface="Almarai" pitchFamily="2" charset="-78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lmarai" pitchFamily="2" charset="-78"/>
                <a:cs typeface="Almarai" pitchFamily="2" charset="-78"/>
              </a:rPr>
              <a:t>وحتى</a:t>
            </a:r>
            <a:r>
              <a:rPr lang="en-US" sz="2400" dirty="0">
                <a:solidFill>
                  <a:schemeClr val="bg1"/>
                </a:solidFill>
                <a:latin typeface="Almarai" pitchFamily="2" charset="-78"/>
                <a:cs typeface="Almarai" pitchFamily="2" charset="-78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lmarai" pitchFamily="2" charset="-78"/>
                <a:cs typeface="Almarai" pitchFamily="2" charset="-78"/>
              </a:rPr>
              <a:t>مقاطع</a:t>
            </a:r>
            <a:r>
              <a:rPr lang="en-US" sz="2400" dirty="0">
                <a:solidFill>
                  <a:schemeClr val="bg1"/>
                </a:solidFill>
                <a:latin typeface="Almarai" pitchFamily="2" charset="-78"/>
                <a:cs typeface="Almarai" pitchFamily="2" charset="-78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lmarai" pitchFamily="2" charset="-78"/>
                <a:cs typeface="Almarai" pitchFamily="2" charset="-78"/>
              </a:rPr>
              <a:t>الفيديو</a:t>
            </a:r>
            <a:r>
              <a:rPr lang="en-US" sz="2400" dirty="0">
                <a:solidFill>
                  <a:schemeClr val="bg1"/>
                </a:solidFill>
                <a:latin typeface="Almarai" pitchFamily="2" charset="-78"/>
                <a:cs typeface="Almarai" pitchFamily="2" charset="-78"/>
              </a:rPr>
              <a:t>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FE3E95E-2E23-2156-2EC7-71458F0548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4053" y="484093"/>
            <a:ext cx="5051612" cy="4123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0174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CFEA3D25-9C11-A901-486D-A22D720B94C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16" t="21691"/>
          <a:stretch/>
        </p:blipFill>
        <p:spPr>
          <a:xfrm>
            <a:off x="0" y="-127489"/>
            <a:ext cx="9054353" cy="2558196"/>
          </a:xfrm>
          <a:prstGeom prst="rect">
            <a:avLst/>
          </a:prstGeom>
          <a:effectLst>
            <a:softEdge rad="0"/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009900C-5838-81CA-BF96-D5AD6A8654CD}"/>
              </a:ext>
            </a:extLst>
          </p:cNvPr>
          <p:cNvSpPr txBox="1"/>
          <p:nvPr/>
        </p:nvSpPr>
        <p:spPr>
          <a:xfrm>
            <a:off x="990600" y="320612"/>
            <a:ext cx="637390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fontAlgn="base"/>
            <a:r>
              <a:rPr lang="en-US" sz="4800" b="1" i="0" dirty="0">
                <a:solidFill>
                  <a:srgbClr val="4E4E4E"/>
                </a:solidFill>
                <a:effectLst/>
                <a:latin typeface="Source Sans Pro" panose="020B0503030403020204" pitchFamily="34" charset="0"/>
              </a:rPr>
              <a:t>Hardware vs. software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C5B27EF-BB11-E1B8-802D-FAA6447922B4}"/>
              </a:ext>
            </a:extLst>
          </p:cNvPr>
          <p:cNvSpPr txBox="1"/>
          <p:nvPr/>
        </p:nvSpPr>
        <p:spPr>
          <a:xfrm>
            <a:off x="1371600" y="1488159"/>
            <a:ext cx="4338918" cy="1200329"/>
          </a:xfrm>
          <a:prstGeom prst="rect">
            <a:avLst/>
          </a:prstGeom>
          <a:solidFill>
            <a:srgbClr val="00608B"/>
          </a:solidFill>
        </p:spPr>
        <p:txBody>
          <a:bodyPr wrap="square">
            <a:spAutoFit/>
          </a:bodyPr>
          <a:lstStyle/>
          <a:p>
            <a:pPr algn="r" rtl="1"/>
            <a:r>
              <a:rPr lang="en-US" b="1" i="0" dirty="0">
                <a:solidFill>
                  <a:schemeClr val="bg1"/>
                </a:solidFill>
                <a:effectLst/>
                <a:latin typeface="Almarai" pitchFamily="2" charset="-78"/>
                <a:cs typeface="Almarai" pitchFamily="2" charset="-78"/>
              </a:rPr>
              <a:t> : Hardware</a:t>
            </a:r>
            <a:r>
              <a:rPr lang="en-US" b="0" i="0" dirty="0">
                <a:solidFill>
                  <a:schemeClr val="bg1"/>
                </a:solidFill>
                <a:effectLst/>
                <a:latin typeface="Almarai" pitchFamily="2" charset="-78"/>
                <a:cs typeface="Almarai" pitchFamily="2" charset="-78"/>
              </a:rPr>
              <a:t> </a:t>
            </a:r>
            <a:r>
              <a:rPr lang="ar-EG" b="0" i="0" dirty="0">
                <a:solidFill>
                  <a:schemeClr val="bg1"/>
                </a:solidFill>
                <a:effectLst/>
                <a:latin typeface="Almarai" pitchFamily="2" charset="-78"/>
                <a:cs typeface="Almarai" pitchFamily="2" charset="-78"/>
              </a:rPr>
              <a:t>هي أي جزء من جهاز الكمبيوتر الخاص بك له هيكل مادي ، مثل لوحة المفاتيح أو الماوس</a:t>
            </a:r>
            <a:r>
              <a:rPr lang="ar-EG" dirty="0">
                <a:solidFill>
                  <a:schemeClr val="bg1"/>
                </a:solidFill>
                <a:latin typeface="Almarai" pitchFamily="2" charset="-78"/>
                <a:cs typeface="Almarai" pitchFamily="2" charset="-78"/>
              </a:rPr>
              <a:t>,</a:t>
            </a:r>
            <a:r>
              <a:rPr lang="ar-EG" b="0" i="0" dirty="0">
                <a:solidFill>
                  <a:schemeClr val="bg1"/>
                </a:solidFill>
                <a:effectLst/>
                <a:latin typeface="Almarai" pitchFamily="2" charset="-78"/>
                <a:cs typeface="Almarai" pitchFamily="2" charset="-78"/>
              </a:rPr>
              <a:t> يتضمن أيضًا جميع الأجزاء الداخلية للكمبيوتر</a:t>
            </a:r>
            <a:r>
              <a:rPr lang="en-US" b="0" i="0" dirty="0">
                <a:solidFill>
                  <a:schemeClr val="bg1"/>
                </a:solidFill>
                <a:effectLst/>
                <a:latin typeface="Almarai" pitchFamily="2" charset="-78"/>
                <a:cs typeface="Almarai" pitchFamily="2" charset="-78"/>
              </a:rPr>
              <a:t>.</a:t>
            </a:r>
            <a:endParaRPr lang="en-US" dirty="0">
              <a:solidFill>
                <a:schemeClr val="bg1"/>
              </a:solidFill>
              <a:latin typeface="Almarai" pitchFamily="2" charset="-78"/>
              <a:cs typeface="Almarai" pitchFamily="2" charset="-78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37A5AAE-2114-2458-B86A-F7A00D8B6787}"/>
              </a:ext>
            </a:extLst>
          </p:cNvPr>
          <p:cNvSpPr txBox="1"/>
          <p:nvPr/>
        </p:nvSpPr>
        <p:spPr>
          <a:xfrm>
            <a:off x="6481483" y="1488159"/>
            <a:ext cx="4338918" cy="1200329"/>
          </a:xfrm>
          <a:prstGeom prst="rect">
            <a:avLst/>
          </a:prstGeom>
          <a:solidFill>
            <a:srgbClr val="00608B"/>
          </a:solidFill>
        </p:spPr>
        <p:txBody>
          <a:bodyPr wrap="square">
            <a:spAutoFit/>
          </a:bodyPr>
          <a:lstStyle/>
          <a:p>
            <a:pPr algn="r" rtl="1"/>
            <a:r>
              <a:rPr lang="en-US" b="1" i="0" dirty="0">
                <a:solidFill>
                  <a:schemeClr val="bg1"/>
                </a:solidFill>
                <a:effectLst/>
                <a:latin typeface="Almarai" pitchFamily="2" charset="-78"/>
                <a:cs typeface="Almarai" pitchFamily="2" charset="-78"/>
              </a:rPr>
              <a:t>Software</a:t>
            </a:r>
            <a:r>
              <a:rPr lang="en-US" b="0" i="0" dirty="0">
                <a:solidFill>
                  <a:schemeClr val="bg1"/>
                </a:solidFill>
                <a:effectLst/>
                <a:latin typeface="Almarai" pitchFamily="2" charset="-78"/>
                <a:cs typeface="Almarai" pitchFamily="2" charset="-78"/>
              </a:rPr>
              <a:t> </a:t>
            </a:r>
            <a:r>
              <a:rPr lang="ar-EG" b="0" i="0" dirty="0">
                <a:solidFill>
                  <a:schemeClr val="bg1"/>
                </a:solidFill>
                <a:effectLst/>
                <a:latin typeface="Almarai" pitchFamily="2" charset="-78"/>
                <a:cs typeface="Almarai" pitchFamily="2" charset="-78"/>
              </a:rPr>
              <a:t> : عبارة عن مجموعة من الإرشادات التي تخبرالأجهزة بما يجب القيام به وكيفية القيام بذلك. تتضمن أمثلة البرامج متصفحات الويب والألعاب ومعالجات النصوص</a:t>
            </a:r>
            <a:r>
              <a:rPr lang="en-US" b="0" i="0" dirty="0">
                <a:solidFill>
                  <a:schemeClr val="bg1"/>
                </a:solidFill>
                <a:effectLst/>
                <a:latin typeface="Almarai" pitchFamily="2" charset="-78"/>
                <a:cs typeface="Almarai" pitchFamily="2" charset="-78"/>
              </a:rPr>
              <a:t>.</a:t>
            </a:r>
            <a:endParaRPr lang="en-US" dirty="0">
              <a:solidFill>
                <a:schemeClr val="bg1"/>
              </a:solidFill>
              <a:latin typeface="Almarai" pitchFamily="2" charset="-78"/>
              <a:cs typeface="Almarai" pitchFamily="2" charset="-78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919BBDD-DBBE-7C2C-47F2-EEBB5252CEBA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306" y="2688488"/>
            <a:ext cx="5280212" cy="297011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B9404780-0C59-7487-49A5-AF25B461C9E4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1483" y="2684453"/>
            <a:ext cx="5280213" cy="2970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8240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C5CFCE86-5FA4-DAB1-C183-B4A7711621D5}"/>
              </a:ext>
            </a:extLst>
          </p:cNvPr>
          <p:cNvSpPr/>
          <p:nvPr/>
        </p:nvSpPr>
        <p:spPr>
          <a:xfrm>
            <a:off x="0" y="324587"/>
            <a:ext cx="12192000" cy="727973"/>
          </a:xfrm>
          <a:prstGeom prst="rect">
            <a:avLst/>
          </a:prstGeom>
          <a:solidFill>
            <a:srgbClr val="00608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2B6BB4B-9C83-8DA2-DAF9-083B9FE62FE1}"/>
              </a:ext>
            </a:extLst>
          </p:cNvPr>
          <p:cNvSpPr txBox="1"/>
          <p:nvPr/>
        </p:nvSpPr>
        <p:spPr>
          <a:xfrm>
            <a:off x="1228164" y="324588"/>
            <a:ext cx="105156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fontAlgn="base"/>
            <a:r>
              <a:rPr lang="en-US" sz="4000" b="1" i="0" dirty="0">
                <a:solidFill>
                  <a:schemeClr val="bg1"/>
                </a:solidFill>
                <a:effectLst/>
                <a:latin typeface="Source Sans Pro" panose="020B0503030403020204" pitchFamily="34" charset="0"/>
              </a:rPr>
              <a:t>What are the different types of computers?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7F992D9-F755-68FF-A88A-CC9B2F056CA8}"/>
              </a:ext>
            </a:extLst>
          </p:cNvPr>
          <p:cNvSpPr txBox="1"/>
          <p:nvPr/>
        </p:nvSpPr>
        <p:spPr>
          <a:xfrm>
            <a:off x="-1" y="1363560"/>
            <a:ext cx="12192001" cy="1323439"/>
          </a:xfrm>
          <a:prstGeom prst="rect">
            <a:avLst/>
          </a:prstGeom>
          <a:solidFill>
            <a:srgbClr val="00608B"/>
          </a:solidFill>
        </p:spPr>
        <p:txBody>
          <a:bodyPr wrap="square">
            <a:spAutoFit/>
          </a:bodyPr>
          <a:lstStyle/>
          <a:p>
            <a:pPr algn="r" rtl="1"/>
            <a:r>
              <a:rPr lang="en-US" sz="2000" dirty="0" err="1">
                <a:solidFill>
                  <a:schemeClr val="bg1"/>
                </a:solidFill>
                <a:latin typeface="Almarai" pitchFamily="2" charset="-78"/>
                <a:cs typeface="Almarai" pitchFamily="2" charset="-78"/>
              </a:rPr>
              <a:t>عندما</a:t>
            </a:r>
            <a:r>
              <a:rPr lang="en-US" sz="2000" dirty="0">
                <a:solidFill>
                  <a:schemeClr val="bg1"/>
                </a:solidFill>
                <a:latin typeface="Almarai" pitchFamily="2" charset="-78"/>
                <a:cs typeface="Almarai" pitchFamily="2" charset="-78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lmarai" pitchFamily="2" charset="-78"/>
                <a:cs typeface="Almarai" pitchFamily="2" charset="-78"/>
              </a:rPr>
              <a:t>يسمع</a:t>
            </a:r>
            <a:r>
              <a:rPr lang="en-US" sz="2000" dirty="0">
                <a:solidFill>
                  <a:schemeClr val="bg1"/>
                </a:solidFill>
                <a:latin typeface="Almarai" pitchFamily="2" charset="-78"/>
                <a:cs typeface="Almarai" pitchFamily="2" charset="-78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lmarai" pitchFamily="2" charset="-78"/>
                <a:cs typeface="Almarai" pitchFamily="2" charset="-78"/>
              </a:rPr>
              <a:t>معظم</a:t>
            </a:r>
            <a:r>
              <a:rPr lang="en-US" sz="2000" dirty="0">
                <a:solidFill>
                  <a:schemeClr val="bg1"/>
                </a:solidFill>
                <a:latin typeface="Almarai" pitchFamily="2" charset="-78"/>
                <a:cs typeface="Almarai" pitchFamily="2" charset="-78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lmarai" pitchFamily="2" charset="-78"/>
                <a:cs typeface="Almarai" pitchFamily="2" charset="-78"/>
              </a:rPr>
              <a:t>الناس</a:t>
            </a:r>
            <a:r>
              <a:rPr lang="en-US" sz="2000" dirty="0">
                <a:solidFill>
                  <a:schemeClr val="bg1"/>
                </a:solidFill>
                <a:latin typeface="Almarai" pitchFamily="2" charset="-78"/>
                <a:cs typeface="Almarai" pitchFamily="2" charset="-78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lmarai" pitchFamily="2" charset="-78"/>
                <a:cs typeface="Almarai" pitchFamily="2" charset="-78"/>
              </a:rPr>
              <a:t>كلمة</a:t>
            </a:r>
            <a:r>
              <a:rPr lang="en-US" sz="2000" dirty="0">
                <a:solidFill>
                  <a:schemeClr val="bg1"/>
                </a:solidFill>
                <a:latin typeface="Almarai" pitchFamily="2" charset="-78"/>
                <a:cs typeface="Almarai" pitchFamily="2" charset="-78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lmarai" pitchFamily="2" charset="-78"/>
                <a:cs typeface="Almarai" pitchFamily="2" charset="-78"/>
              </a:rPr>
              <a:t>كمبيوتر</a:t>
            </a:r>
            <a:r>
              <a:rPr lang="en-US" sz="2000" dirty="0">
                <a:solidFill>
                  <a:schemeClr val="bg1"/>
                </a:solidFill>
                <a:latin typeface="Almarai" pitchFamily="2" charset="-78"/>
                <a:cs typeface="Almarai" pitchFamily="2" charset="-78"/>
              </a:rPr>
              <a:t> ، </a:t>
            </a:r>
            <a:r>
              <a:rPr lang="en-US" sz="2000" dirty="0" err="1">
                <a:solidFill>
                  <a:schemeClr val="bg1"/>
                </a:solidFill>
                <a:latin typeface="Almarai" pitchFamily="2" charset="-78"/>
                <a:cs typeface="Almarai" pitchFamily="2" charset="-78"/>
              </a:rPr>
              <a:t>فإنهم</a:t>
            </a:r>
            <a:r>
              <a:rPr lang="en-US" sz="2000" dirty="0">
                <a:solidFill>
                  <a:schemeClr val="bg1"/>
                </a:solidFill>
                <a:latin typeface="Almarai" pitchFamily="2" charset="-78"/>
                <a:cs typeface="Almarai" pitchFamily="2" charset="-78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lmarai" pitchFamily="2" charset="-78"/>
                <a:cs typeface="Almarai" pitchFamily="2" charset="-78"/>
              </a:rPr>
              <a:t>يفكرون</a:t>
            </a:r>
            <a:r>
              <a:rPr lang="en-US" sz="2000" dirty="0">
                <a:solidFill>
                  <a:schemeClr val="bg1"/>
                </a:solidFill>
                <a:latin typeface="Almarai" pitchFamily="2" charset="-78"/>
                <a:cs typeface="Almarai" pitchFamily="2" charset="-78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lmarai" pitchFamily="2" charset="-78"/>
                <a:cs typeface="Almarai" pitchFamily="2" charset="-78"/>
              </a:rPr>
              <a:t>في</a:t>
            </a:r>
            <a:r>
              <a:rPr lang="en-US" sz="2000" dirty="0">
                <a:solidFill>
                  <a:schemeClr val="bg1"/>
                </a:solidFill>
                <a:latin typeface="Almarai" pitchFamily="2" charset="-78"/>
                <a:cs typeface="Almarai" pitchFamily="2" charset="-78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lmarai" pitchFamily="2" charset="-78"/>
                <a:cs typeface="Almarai" pitchFamily="2" charset="-78"/>
              </a:rPr>
              <a:t>جهاز</a:t>
            </a:r>
            <a:r>
              <a:rPr lang="en-US" sz="2000" dirty="0">
                <a:solidFill>
                  <a:schemeClr val="bg1"/>
                </a:solidFill>
                <a:latin typeface="Almarai" pitchFamily="2" charset="-78"/>
                <a:cs typeface="Almarai" pitchFamily="2" charset="-78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lmarai" pitchFamily="2" charset="-78"/>
                <a:cs typeface="Almarai" pitchFamily="2" charset="-78"/>
              </a:rPr>
              <a:t>كمبيوتر</a:t>
            </a:r>
            <a:r>
              <a:rPr lang="en-US" sz="2000" dirty="0">
                <a:solidFill>
                  <a:schemeClr val="bg1"/>
                </a:solidFill>
                <a:latin typeface="Almarai" pitchFamily="2" charset="-78"/>
                <a:cs typeface="Almarai" pitchFamily="2" charset="-78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lmarai" pitchFamily="2" charset="-78"/>
                <a:cs typeface="Almarai" pitchFamily="2" charset="-78"/>
              </a:rPr>
              <a:t>شخصي</a:t>
            </a:r>
            <a:r>
              <a:rPr lang="en-US" sz="2000" dirty="0">
                <a:solidFill>
                  <a:schemeClr val="bg1"/>
                </a:solidFill>
                <a:latin typeface="Almarai" pitchFamily="2" charset="-78"/>
                <a:cs typeface="Almarai" pitchFamily="2" charset="-78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lmarai" pitchFamily="2" charset="-78"/>
                <a:cs typeface="Almarai" pitchFamily="2" charset="-78"/>
              </a:rPr>
              <a:t>مثل</a:t>
            </a:r>
            <a:r>
              <a:rPr lang="en-US" sz="2000" dirty="0">
                <a:solidFill>
                  <a:schemeClr val="bg1"/>
                </a:solidFill>
                <a:latin typeface="Almarai" pitchFamily="2" charset="-78"/>
                <a:cs typeface="Almarai" pitchFamily="2" charset="-78"/>
              </a:rPr>
              <a:t> desktop </a:t>
            </a:r>
            <a:r>
              <a:rPr lang="en-US" sz="2000" dirty="0" err="1">
                <a:solidFill>
                  <a:schemeClr val="bg1"/>
                </a:solidFill>
                <a:latin typeface="Almarai" pitchFamily="2" charset="-78"/>
                <a:cs typeface="Almarai" pitchFamily="2" charset="-78"/>
              </a:rPr>
              <a:t>أو</a:t>
            </a:r>
            <a:r>
              <a:rPr lang="en-US" sz="2000" dirty="0">
                <a:solidFill>
                  <a:schemeClr val="bg1"/>
                </a:solidFill>
                <a:latin typeface="Almarai" pitchFamily="2" charset="-78"/>
                <a:cs typeface="Almarai" pitchFamily="2" charset="-78"/>
              </a:rPr>
              <a:t> laptop</a:t>
            </a:r>
            <a:r>
              <a:rPr lang="ar-EG" sz="2000" dirty="0">
                <a:solidFill>
                  <a:schemeClr val="bg1"/>
                </a:solidFill>
                <a:latin typeface="Almarai" pitchFamily="2" charset="-78"/>
                <a:cs typeface="Almarai" pitchFamily="2" charset="-78"/>
              </a:rPr>
              <a:t> </a:t>
            </a:r>
            <a:r>
              <a:rPr lang="en-US" sz="2000" dirty="0">
                <a:solidFill>
                  <a:schemeClr val="bg1"/>
                </a:solidFill>
                <a:latin typeface="Almarai" pitchFamily="2" charset="-78"/>
                <a:cs typeface="Almarai" pitchFamily="2" charset="-78"/>
              </a:rPr>
              <a:t>. </a:t>
            </a:r>
            <a:r>
              <a:rPr lang="en-US" sz="2000" dirty="0" err="1">
                <a:solidFill>
                  <a:schemeClr val="bg1"/>
                </a:solidFill>
                <a:latin typeface="Almarai" pitchFamily="2" charset="-78"/>
                <a:cs typeface="Almarai" pitchFamily="2" charset="-78"/>
              </a:rPr>
              <a:t>ومع</a:t>
            </a:r>
            <a:r>
              <a:rPr lang="en-US" sz="2000" dirty="0">
                <a:solidFill>
                  <a:schemeClr val="bg1"/>
                </a:solidFill>
                <a:latin typeface="Almarai" pitchFamily="2" charset="-78"/>
                <a:cs typeface="Almarai" pitchFamily="2" charset="-78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lmarai" pitchFamily="2" charset="-78"/>
                <a:cs typeface="Almarai" pitchFamily="2" charset="-78"/>
              </a:rPr>
              <a:t>ذلك</a:t>
            </a:r>
            <a:r>
              <a:rPr lang="en-US" sz="2000" dirty="0">
                <a:solidFill>
                  <a:schemeClr val="bg1"/>
                </a:solidFill>
                <a:latin typeface="Almarai" pitchFamily="2" charset="-78"/>
                <a:cs typeface="Almarai" pitchFamily="2" charset="-78"/>
              </a:rPr>
              <a:t> ، </a:t>
            </a:r>
            <a:r>
              <a:rPr lang="en-US" sz="2000" dirty="0" err="1">
                <a:solidFill>
                  <a:schemeClr val="bg1"/>
                </a:solidFill>
                <a:latin typeface="Almarai" pitchFamily="2" charset="-78"/>
                <a:cs typeface="Almarai" pitchFamily="2" charset="-78"/>
              </a:rPr>
              <a:t>تأتي</a:t>
            </a:r>
            <a:r>
              <a:rPr lang="en-US" sz="2000" dirty="0">
                <a:solidFill>
                  <a:schemeClr val="bg1"/>
                </a:solidFill>
                <a:latin typeface="Almarai" pitchFamily="2" charset="-78"/>
                <a:cs typeface="Almarai" pitchFamily="2" charset="-78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lmarai" pitchFamily="2" charset="-78"/>
                <a:cs typeface="Almarai" pitchFamily="2" charset="-78"/>
              </a:rPr>
              <a:t>أجهزة</a:t>
            </a:r>
            <a:r>
              <a:rPr lang="en-US" sz="2000" dirty="0">
                <a:solidFill>
                  <a:schemeClr val="bg1"/>
                </a:solidFill>
                <a:latin typeface="Almarai" pitchFamily="2" charset="-78"/>
                <a:cs typeface="Almarai" pitchFamily="2" charset="-78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lmarai" pitchFamily="2" charset="-78"/>
                <a:cs typeface="Almarai" pitchFamily="2" charset="-78"/>
              </a:rPr>
              <a:t>الكمبيوتر</a:t>
            </a:r>
            <a:r>
              <a:rPr lang="en-US" sz="2000" dirty="0">
                <a:solidFill>
                  <a:schemeClr val="bg1"/>
                </a:solidFill>
                <a:latin typeface="Almarai" pitchFamily="2" charset="-78"/>
                <a:cs typeface="Almarai" pitchFamily="2" charset="-78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lmarai" pitchFamily="2" charset="-78"/>
                <a:cs typeface="Almarai" pitchFamily="2" charset="-78"/>
              </a:rPr>
              <a:t>بأشكال</a:t>
            </a:r>
            <a:r>
              <a:rPr lang="en-US" sz="2000" dirty="0">
                <a:solidFill>
                  <a:schemeClr val="bg1"/>
                </a:solidFill>
                <a:latin typeface="Almarai" pitchFamily="2" charset="-78"/>
                <a:cs typeface="Almarai" pitchFamily="2" charset="-78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lmarai" pitchFamily="2" charset="-78"/>
                <a:cs typeface="Almarai" pitchFamily="2" charset="-78"/>
              </a:rPr>
              <a:t>وأحجام</a:t>
            </a:r>
            <a:r>
              <a:rPr lang="en-US" sz="2000" dirty="0">
                <a:solidFill>
                  <a:schemeClr val="bg1"/>
                </a:solidFill>
                <a:latin typeface="Almarai" pitchFamily="2" charset="-78"/>
                <a:cs typeface="Almarai" pitchFamily="2" charset="-78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lmarai" pitchFamily="2" charset="-78"/>
                <a:cs typeface="Almarai" pitchFamily="2" charset="-78"/>
              </a:rPr>
              <a:t>عديدة</a:t>
            </a:r>
            <a:r>
              <a:rPr lang="en-US" sz="2000" dirty="0">
                <a:solidFill>
                  <a:schemeClr val="bg1"/>
                </a:solidFill>
                <a:latin typeface="Almarai" pitchFamily="2" charset="-78"/>
                <a:cs typeface="Almarai" pitchFamily="2" charset="-78"/>
              </a:rPr>
              <a:t> ، </a:t>
            </a:r>
            <a:r>
              <a:rPr lang="en-US" sz="2000" dirty="0" err="1">
                <a:solidFill>
                  <a:schemeClr val="bg1"/>
                </a:solidFill>
                <a:latin typeface="Almarai" pitchFamily="2" charset="-78"/>
                <a:cs typeface="Almarai" pitchFamily="2" charset="-78"/>
              </a:rPr>
              <a:t>وهي</a:t>
            </a:r>
            <a:r>
              <a:rPr lang="en-US" sz="2000" dirty="0">
                <a:solidFill>
                  <a:schemeClr val="bg1"/>
                </a:solidFill>
                <a:latin typeface="Almarai" pitchFamily="2" charset="-78"/>
                <a:cs typeface="Almarai" pitchFamily="2" charset="-78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lmarai" pitchFamily="2" charset="-78"/>
                <a:cs typeface="Almarai" pitchFamily="2" charset="-78"/>
              </a:rPr>
              <a:t>تؤدي</a:t>
            </a:r>
            <a:r>
              <a:rPr lang="en-US" sz="2000" dirty="0">
                <a:solidFill>
                  <a:schemeClr val="bg1"/>
                </a:solidFill>
                <a:latin typeface="Almarai" pitchFamily="2" charset="-78"/>
                <a:cs typeface="Almarai" pitchFamily="2" charset="-78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lmarai" pitchFamily="2" charset="-78"/>
                <a:cs typeface="Almarai" pitchFamily="2" charset="-78"/>
              </a:rPr>
              <a:t>العديد</a:t>
            </a:r>
            <a:r>
              <a:rPr lang="en-US" sz="2000" dirty="0">
                <a:solidFill>
                  <a:schemeClr val="bg1"/>
                </a:solidFill>
                <a:latin typeface="Almarai" pitchFamily="2" charset="-78"/>
                <a:cs typeface="Almarai" pitchFamily="2" charset="-78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lmarai" pitchFamily="2" charset="-78"/>
                <a:cs typeface="Almarai" pitchFamily="2" charset="-78"/>
              </a:rPr>
              <a:t>من</a:t>
            </a:r>
            <a:r>
              <a:rPr lang="en-US" sz="2000" dirty="0">
                <a:solidFill>
                  <a:schemeClr val="bg1"/>
                </a:solidFill>
                <a:latin typeface="Almarai" pitchFamily="2" charset="-78"/>
                <a:cs typeface="Almarai" pitchFamily="2" charset="-78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lmarai" pitchFamily="2" charset="-78"/>
                <a:cs typeface="Almarai" pitchFamily="2" charset="-78"/>
              </a:rPr>
              <a:t>الوظائف</a:t>
            </a:r>
            <a:r>
              <a:rPr lang="en-US" sz="2000" dirty="0">
                <a:solidFill>
                  <a:schemeClr val="bg1"/>
                </a:solidFill>
                <a:latin typeface="Almarai" pitchFamily="2" charset="-78"/>
                <a:cs typeface="Almarai" pitchFamily="2" charset="-78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lmarai" pitchFamily="2" charset="-78"/>
                <a:cs typeface="Almarai" pitchFamily="2" charset="-78"/>
              </a:rPr>
              <a:t>المختلفة</a:t>
            </a:r>
            <a:r>
              <a:rPr lang="en-US" sz="2000" dirty="0">
                <a:solidFill>
                  <a:schemeClr val="bg1"/>
                </a:solidFill>
                <a:latin typeface="Almarai" pitchFamily="2" charset="-78"/>
                <a:cs typeface="Almarai" pitchFamily="2" charset="-78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lmarai" pitchFamily="2" charset="-78"/>
                <a:cs typeface="Almarai" pitchFamily="2" charset="-78"/>
              </a:rPr>
              <a:t>في</a:t>
            </a:r>
            <a:r>
              <a:rPr lang="en-US" sz="2000" dirty="0">
                <a:solidFill>
                  <a:schemeClr val="bg1"/>
                </a:solidFill>
                <a:latin typeface="Almarai" pitchFamily="2" charset="-78"/>
                <a:cs typeface="Almarai" pitchFamily="2" charset="-78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lmarai" pitchFamily="2" charset="-78"/>
                <a:cs typeface="Almarai" pitchFamily="2" charset="-78"/>
              </a:rPr>
              <a:t>حياتنا</a:t>
            </a:r>
            <a:r>
              <a:rPr lang="en-US" sz="2000" dirty="0">
                <a:solidFill>
                  <a:schemeClr val="bg1"/>
                </a:solidFill>
                <a:latin typeface="Almarai" pitchFamily="2" charset="-78"/>
                <a:cs typeface="Almarai" pitchFamily="2" charset="-78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lmarai" pitchFamily="2" charset="-78"/>
                <a:cs typeface="Almarai" pitchFamily="2" charset="-78"/>
              </a:rPr>
              <a:t>اليومية</a:t>
            </a:r>
            <a:r>
              <a:rPr lang="en-US" sz="2000" dirty="0">
                <a:solidFill>
                  <a:schemeClr val="bg1"/>
                </a:solidFill>
                <a:latin typeface="Almarai" pitchFamily="2" charset="-78"/>
                <a:cs typeface="Almarai" pitchFamily="2" charset="-78"/>
              </a:rPr>
              <a:t>. </a:t>
            </a:r>
            <a:r>
              <a:rPr lang="en-US" sz="2000" dirty="0" err="1">
                <a:solidFill>
                  <a:schemeClr val="bg1"/>
                </a:solidFill>
                <a:latin typeface="Almarai" pitchFamily="2" charset="-78"/>
                <a:cs typeface="Almarai" pitchFamily="2" charset="-78"/>
              </a:rPr>
              <a:t>عندما</a:t>
            </a:r>
            <a:r>
              <a:rPr lang="en-US" sz="2000" dirty="0">
                <a:solidFill>
                  <a:schemeClr val="bg1"/>
                </a:solidFill>
                <a:latin typeface="Almarai" pitchFamily="2" charset="-78"/>
                <a:cs typeface="Almarai" pitchFamily="2" charset="-78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lmarai" pitchFamily="2" charset="-78"/>
                <a:cs typeface="Almarai" pitchFamily="2" charset="-78"/>
              </a:rPr>
              <a:t>تسحب</a:t>
            </a:r>
            <a:r>
              <a:rPr lang="en-US" sz="2000" dirty="0">
                <a:solidFill>
                  <a:schemeClr val="bg1"/>
                </a:solidFill>
                <a:latin typeface="Almarai" pitchFamily="2" charset="-78"/>
                <a:cs typeface="Almarai" pitchFamily="2" charset="-78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lmarai" pitchFamily="2" charset="-78"/>
                <a:cs typeface="Almarai" pitchFamily="2" charset="-78"/>
              </a:rPr>
              <a:t>النقود</a:t>
            </a:r>
            <a:r>
              <a:rPr lang="en-US" sz="2000" dirty="0">
                <a:solidFill>
                  <a:schemeClr val="bg1"/>
                </a:solidFill>
                <a:latin typeface="Almarai" pitchFamily="2" charset="-78"/>
                <a:cs typeface="Almarai" pitchFamily="2" charset="-78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lmarai" pitchFamily="2" charset="-78"/>
                <a:cs typeface="Almarai" pitchFamily="2" charset="-78"/>
              </a:rPr>
              <a:t>من</a:t>
            </a:r>
            <a:r>
              <a:rPr lang="en-US" sz="2000" dirty="0">
                <a:solidFill>
                  <a:schemeClr val="bg1"/>
                </a:solidFill>
                <a:latin typeface="Almarai" pitchFamily="2" charset="-78"/>
                <a:cs typeface="Almarai" pitchFamily="2" charset="-78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lmarai" pitchFamily="2" charset="-78"/>
                <a:cs typeface="Almarai" pitchFamily="2" charset="-78"/>
              </a:rPr>
              <a:t>ماكينة</a:t>
            </a:r>
            <a:r>
              <a:rPr lang="en-US" sz="2000" dirty="0">
                <a:solidFill>
                  <a:schemeClr val="bg1"/>
                </a:solidFill>
                <a:latin typeface="Almarai" pitchFamily="2" charset="-78"/>
                <a:cs typeface="Almarai" pitchFamily="2" charset="-78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lmarai" pitchFamily="2" charset="-78"/>
                <a:cs typeface="Almarai" pitchFamily="2" charset="-78"/>
              </a:rPr>
              <a:t>الصراف</a:t>
            </a:r>
            <a:r>
              <a:rPr lang="en-US" sz="2000" dirty="0">
                <a:solidFill>
                  <a:schemeClr val="bg1"/>
                </a:solidFill>
                <a:latin typeface="Almarai" pitchFamily="2" charset="-78"/>
                <a:cs typeface="Almarai" pitchFamily="2" charset="-78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lmarai" pitchFamily="2" charset="-78"/>
                <a:cs typeface="Almarai" pitchFamily="2" charset="-78"/>
              </a:rPr>
              <a:t>الآلي</a:t>
            </a:r>
            <a:r>
              <a:rPr lang="en-US" sz="2000" dirty="0">
                <a:solidFill>
                  <a:schemeClr val="bg1"/>
                </a:solidFill>
                <a:latin typeface="Almarai" pitchFamily="2" charset="-78"/>
                <a:cs typeface="Almarai" pitchFamily="2" charset="-78"/>
              </a:rPr>
              <a:t> ، </a:t>
            </a:r>
            <a:r>
              <a:rPr lang="en-US" sz="2000" dirty="0" err="1">
                <a:solidFill>
                  <a:schemeClr val="bg1"/>
                </a:solidFill>
                <a:latin typeface="Almarai" pitchFamily="2" charset="-78"/>
                <a:cs typeface="Almarai" pitchFamily="2" charset="-78"/>
              </a:rPr>
              <a:t>أو</a:t>
            </a:r>
            <a:r>
              <a:rPr lang="en-US" sz="2000" dirty="0">
                <a:solidFill>
                  <a:schemeClr val="bg1"/>
                </a:solidFill>
                <a:latin typeface="Almarai" pitchFamily="2" charset="-78"/>
                <a:cs typeface="Almarai" pitchFamily="2" charset="-78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lmarai" pitchFamily="2" charset="-78"/>
                <a:cs typeface="Almarai" pitchFamily="2" charset="-78"/>
              </a:rPr>
              <a:t>تقوم</a:t>
            </a:r>
            <a:r>
              <a:rPr lang="en-US" sz="2000" dirty="0">
                <a:solidFill>
                  <a:schemeClr val="bg1"/>
                </a:solidFill>
                <a:latin typeface="Almarai" pitchFamily="2" charset="-78"/>
                <a:cs typeface="Almarai" pitchFamily="2" charset="-78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lmarai" pitchFamily="2" charset="-78"/>
                <a:cs typeface="Almarai" pitchFamily="2" charset="-78"/>
              </a:rPr>
              <a:t>بمسح</a:t>
            </a:r>
            <a:r>
              <a:rPr lang="en-US" sz="2000" dirty="0">
                <a:solidFill>
                  <a:schemeClr val="bg1"/>
                </a:solidFill>
                <a:latin typeface="Almarai" pitchFamily="2" charset="-78"/>
                <a:cs typeface="Almarai" pitchFamily="2" charset="-78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lmarai" pitchFamily="2" charset="-78"/>
                <a:cs typeface="Almarai" pitchFamily="2" charset="-78"/>
              </a:rPr>
              <a:t>البقالة</a:t>
            </a:r>
            <a:r>
              <a:rPr lang="en-US" sz="2000" dirty="0">
                <a:solidFill>
                  <a:schemeClr val="bg1"/>
                </a:solidFill>
                <a:latin typeface="Almarai" pitchFamily="2" charset="-78"/>
                <a:cs typeface="Almarai" pitchFamily="2" charset="-78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lmarai" pitchFamily="2" charset="-78"/>
                <a:cs typeface="Almarai" pitchFamily="2" charset="-78"/>
              </a:rPr>
              <a:t>في</a:t>
            </a:r>
            <a:r>
              <a:rPr lang="en-US" sz="2000" dirty="0">
                <a:solidFill>
                  <a:schemeClr val="bg1"/>
                </a:solidFill>
                <a:latin typeface="Almarai" pitchFamily="2" charset="-78"/>
                <a:cs typeface="Almarai" pitchFamily="2" charset="-78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lmarai" pitchFamily="2" charset="-78"/>
                <a:cs typeface="Almarai" pitchFamily="2" charset="-78"/>
              </a:rPr>
              <a:t>المتجر</a:t>
            </a:r>
            <a:r>
              <a:rPr lang="en-US" sz="2000" dirty="0">
                <a:solidFill>
                  <a:schemeClr val="bg1"/>
                </a:solidFill>
                <a:latin typeface="Almarai" pitchFamily="2" charset="-78"/>
                <a:cs typeface="Almarai" pitchFamily="2" charset="-78"/>
              </a:rPr>
              <a:t> ، </a:t>
            </a:r>
            <a:r>
              <a:rPr lang="en-US" sz="2000" dirty="0" err="1">
                <a:solidFill>
                  <a:schemeClr val="bg1"/>
                </a:solidFill>
                <a:latin typeface="Almarai" pitchFamily="2" charset="-78"/>
                <a:cs typeface="Almarai" pitchFamily="2" charset="-78"/>
              </a:rPr>
              <a:t>أو</a:t>
            </a:r>
            <a:r>
              <a:rPr lang="en-US" sz="2000" dirty="0">
                <a:solidFill>
                  <a:schemeClr val="bg1"/>
                </a:solidFill>
                <a:latin typeface="Almarai" pitchFamily="2" charset="-78"/>
                <a:cs typeface="Almarai" pitchFamily="2" charset="-78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lmarai" pitchFamily="2" charset="-78"/>
                <a:cs typeface="Almarai" pitchFamily="2" charset="-78"/>
              </a:rPr>
              <a:t>تستخدم</a:t>
            </a:r>
            <a:r>
              <a:rPr lang="en-US" sz="2000" dirty="0">
                <a:solidFill>
                  <a:schemeClr val="bg1"/>
                </a:solidFill>
                <a:latin typeface="Almarai" pitchFamily="2" charset="-78"/>
                <a:cs typeface="Almarai" pitchFamily="2" charset="-78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lmarai" pitchFamily="2" charset="-78"/>
                <a:cs typeface="Almarai" pitchFamily="2" charset="-78"/>
              </a:rPr>
              <a:t>آلة</a:t>
            </a:r>
            <a:r>
              <a:rPr lang="en-US" sz="2000" dirty="0">
                <a:solidFill>
                  <a:schemeClr val="bg1"/>
                </a:solidFill>
                <a:latin typeface="Almarai" pitchFamily="2" charset="-78"/>
                <a:cs typeface="Almarai" pitchFamily="2" charset="-78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lmarai" pitchFamily="2" charset="-78"/>
                <a:cs typeface="Almarai" pitchFamily="2" charset="-78"/>
              </a:rPr>
              <a:t>حاسبة</a:t>
            </a:r>
            <a:r>
              <a:rPr lang="en-US" sz="2000" dirty="0">
                <a:solidFill>
                  <a:schemeClr val="bg1"/>
                </a:solidFill>
                <a:latin typeface="Almarai" pitchFamily="2" charset="-78"/>
                <a:cs typeface="Almarai" pitchFamily="2" charset="-78"/>
              </a:rPr>
              <a:t> ، </a:t>
            </a:r>
            <a:r>
              <a:rPr lang="en-US" sz="2000" dirty="0" err="1">
                <a:solidFill>
                  <a:schemeClr val="bg1"/>
                </a:solidFill>
                <a:latin typeface="Almarai" pitchFamily="2" charset="-78"/>
                <a:cs typeface="Almarai" pitchFamily="2" charset="-78"/>
              </a:rPr>
              <a:t>فأنت</a:t>
            </a:r>
            <a:r>
              <a:rPr lang="en-US" sz="2000" dirty="0">
                <a:solidFill>
                  <a:schemeClr val="bg1"/>
                </a:solidFill>
                <a:latin typeface="Almarai" pitchFamily="2" charset="-78"/>
                <a:cs typeface="Almarai" pitchFamily="2" charset="-78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lmarai" pitchFamily="2" charset="-78"/>
                <a:cs typeface="Almarai" pitchFamily="2" charset="-78"/>
              </a:rPr>
              <a:t>تستخدم</a:t>
            </a:r>
            <a:r>
              <a:rPr lang="en-US" sz="2000" dirty="0">
                <a:solidFill>
                  <a:schemeClr val="bg1"/>
                </a:solidFill>
                <a:latin typeface="Almarai" pitchFamily="2" charset="-78"/>
                <a:cs typeface="Almarai" pitchFamily="2" charset="-78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lmarai" pitchFamily="2" charset="-78"/>
                <a:cs typeface="Almarai" pitchFamily="2" charset="-78"/>
              </a:rPr>
              <a:t>نوعًا</a:t>
            </a:r>
            <a:r>
              <a:rPr lang="en-US" sz="2000" dirty="0">
                <a:solidFill>
                  <a:schemeClr val="bg1"/>
                </a:solidFill>
                <a:latin typeface="Almarai" pitchFamily="2" charset="-78"/>
                <a:cs typeface="Almarai" pitchFamily="2" charset="-78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lmarai" pitchFamily="2" charset="-78"/>
                <a:cs typeface="Almarai" pitchFamily="2" charset="-78"/>
              </a:rPr>
              <a:t>من</a:t>
            </a:r>
            <a:r>
              <a:rPr lang="en-US" sz="2000" dirty="0">
                <a:solidFill>
                  <a:schemeClr val="bg1"/>
                </a:solidFill>
                <a:latin typeface="Almarai" pitchFamily="2" charset="-78"/>
                <a:cs typeface="Almarai" pitchFamily="2" charset="-78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lmarai" pitchFamily="2" charset="-78"/>
                <a:cs typeface="Almarai" pitchFamily="2" charset="-78"/>
              </a:rPr>
              <a:t>أجهزة</a:t>
            </a:r>
            <a:r>
              <a:rPr lang="en-US" sz="2000" dirty="0">
                <a:solidFill>
                  <a:schemeClr val="bg1"/>
                </a:solidFill>
                <a:latin typeface="Almarai" pitchFamily="2" charset="-78"/>
                <a:cs typeface="Almarai" pitchFamily="2" charset="-78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lmarai" pitchFamily="2" charset="-78"/>
                <a:cs typeface="Almarai" pitchFamily="2" charset="-78"/>
              </a:rPr>
              <a:t>الكمبيوتر</a:t>
            </a:r>
            <a:r>
              <a:rPr lang="en-US" sz="2000" dirty="0">
                <a:solidFill>
                  <a:schemeClr val="bg1"/>
                </a:solidFill>
                <a:latin typeface="Almarai" pitchFamily="2" charset="-78"/>
                <a:cs typeface="Almarai" pitchFamily="2" charset="-78"/>
              </a:rPr>
              <a:t>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9C95DFC-CAD5-CB69-E9B0-B67EA103BD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1657" y="3008849"/>
            <a:ext cx="6388686" cy="3595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0820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6FE4C040-781C-3023-D805-EDEF29B17F35}"/>
              </a:ext>
            </a:extLst>
          </p:cNvPr>
          <p:cNvSpPr/>
          <p:nvPr/>
        </p:nvSpPr>
        <p:spPr>
          <a:xfrm>
            <a:off x="5952563" y="3509681"/>
            <a:ext cx="5871883" cy="33483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734EEF8-6BB0-7D46-909C-CEB5402A396C}"/>
              </a:ext>
            </a:extLst>
          </p:cNvPr>
          <p:cNvSpPr txBox="1"/>
          <p:nvPr/>
        </p:nvSpPr>
        <p:spPr>
          <a:xfrm>
            <a:off x="430306" y="348734"/>
            <a:ext cx="469750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fontAlgn="base"/>
            <a:r>
              <a:rPr lang="en-US" sz="3600" b="1" i="0" dirty="0">
                <a:solidFill>
                  <a:srgbClr val="4E4E4E"/>
                </a:solidFill>
                <a:effectLst/>
                <a:latin typeface="Source Sans Pro" panose="020B0503030403020204" pitchFamily="34" charset="0"/>
              </a:rPr>
              <a:t>Desktop computers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A7B177B-342B-D121-435A-AA3C2438B3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2564" y="0"/>
            <a:ext cx="6239435" cy="350968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F6E9C46-DC07-C044-0F6C-70EBBC4A45F1}"/>
              </a:ext>
            </a:extLst>
          </p:cNvPr>
          <p:cNvSpPr txBox="1"/>
          <p:nvPr/>
        </p:nvSpPr>
        <p:spPr>
          <a:xfrm>
            <a:off x="1201269" y="1421378"/>
            <a:ext cx="4123765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en-US" dirty="0" err="1">
                <a:latin typeface="Almarai" pitchFamily="2" charset="-78"/>
                <a:cs typeface="Almarai" pitchFamily="2" charset="-78"/>
              </a:rPr>
              <a:t>يستخدم</a:t>
            </a:r>
            <a:r>
              <a:rPr lang="en-US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dirty="0" err="1">
                <a:latin typeface="Almarai" pitchFamily="2" charset="-78"/>
                <a:cs typeface="Almarai" pitchFamily="2" charset="-78"/>
              </a:rPr>
              <a:t>العديد</a:t>
            </a:r>
            <a:r>
              <a:rPr lang="en-US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dirty="0" err="1">
                <a:latin typeface="Almarai" pitchFamily="2" charset="-78"/>
                <a:cs typeface="Almarai" pitchFamily="2" charset="-78"/>
              </a:rPr>
              <a:t>من</a:t>
            </a:r>
            <a:r>
              <a:rPr lang="en-US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dirty="0" err="1">
                <a:latin typeface="Almarai" pitchFamily="2" charset="-78"/>
                <a:cs typeface="Almarai" pitchFamily="2" charset="-78"/>
              </a:rPr>
              <a:t>الأشخاص</a:t>
            </a:r>
            <a:r>
              <a:rPr lang="en-US" b="1" dirty="0" err="1">
                <a:latin typeface="Almarai" pitchFamily="2" charset="-78"/>
                <a:cs typeface="Almarai" pitchFamily="2" charset="-78"/>
              </a:rPr>
              <a:t>desktop</a:t>
            </a:r>
            <a:r>
              <a:rPr lang="en-US" b="1" dirty="0">
                <a:latin typeface="Almarai" pitchFamily="2" charset="-78"/>
                <a:cs typeface="Almarai" pitchFamily="2" charset="-78"/>
              </a:rPr>
              <a:t> computers </a:t>
            </a:r>
            <a:r>
              <a:rPr lang="ar-EG" b="1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dirty="0" err="1">
                <a:latin typeface="Almarai" pitchFamily="2" charset="-78"/>
                <a:cs typeface="Almarai" pitchFamily="2" charset="-78"/>
              </a:rPr>
              <a:t>في</a:t>
            </a:r>
            <a:r>
              <a:rPr lang="en-US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dirty="0" err="1">
                <a:latin typeface="Almarai" pitchFamily="2" charset="-78"/>
                <a:cs typeface="Almarai" pitchFamily="2" charset="-78"/>
              </a:rPr>
              <a:t>العمل</a:t>
            </a:r>
            <a:r>
              <a:rPr lang="en-US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dirty="0" err="1">
                <a:latin typeface="Almarai" pitchFamily="2" charset="-78"/>
                <a:cs typeface="Almarai" pitchFamily="2" charset="-78"/>
              </a:rPr>
              <a:t>والمنزل</a:t>
            </a:r>
            <a:r>
              <a:rPr lang="en-US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dirty="0" err="1">
                <a:latin typeface="Almarai" pitchFamily="2" charset="-78"/>
                <a:cs typeface="Almarai" pitchFamily="2" charset="-78"/>
              </a:rPr>
              <a:t>والمدرسة</a:t>
            </a:r>
            <a:r>
              <a:rPr lang="en-US" dirty="0">
                <a:latin typeface="Almarai" pitchFamily="2" charset="-78"/>
                <a:cs typeface="Almarai" pitchFamily="2" charset="-78"/>
              </a:rPr>
              <a:t>. </a:t>
            </a:r>
            <a:r>
              <a:rPr lang="en-US" dirty="0" err="1">
                <a:latin typeface="Almarai" pitchFamily="2" charset="-78"/>
                <a:cs typeface="Almarai" pitchFamily="2" charset="-78"/>
              </a:rPr>
              <a:t>تم</a:t>
            </a:r>
            <a:r>
              <a:rPr lang="en-US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dirty="0" err="1">
                <a:latin typeface="Almarai" pitchFamily="2" charset="-78"/>
                <a:cs typeface="Almarai" pitchFamily="2" charset="-78"/>
              </a:rPr>
              <a:t>تصميم</a:t>
            </a:r>
            <a:r>
              <a:rPr lang="en-US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dirty="0" err="1">
                <a:latin typeface="Almarai" pitchFamily="2" charset="-78"/>
                <a:cs typeface="Almarai" pitchFamily="2" charset="-78"/>
              </a:rPr>
              <a:t>أجهزة</a:t>
            </a:r>
            <a:r>
              <a:rPr lang="en-US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dirty="0" err="1">
                <a:latin typeface="Almarai" pitchFamily="2" charset="-78"/>
                <a:cs typeface="Almarai" pitchFamily="2" charset="-78"/>
              </a:rPr>
              <a:t>كمبيوتر</a:t>
            </a:r>
            <a:r>
              <a:rPr lang="en-US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dirty="0" err="1">
                <a:latin typeface="Almarai" pitchFamily="2" charset="-78"/>
                <a:cs typeface="Almarai" pitchFamily="2" charset="-78"/>
              </a:rPr>
              <a:t>سطح</a:t>
            </a:r>
            <a:r>
              <a:rPr lang="en-US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dirty="0" err="1">
                <a:latin typeface="Almarai" pitchFamily="2" charset="-78"/>
                <a:cs typeface="Almarai" pitchFamily="2" charset="-78"/>
              </a:rPr>
              <a:t>المكتب</a:t>
            </a:r>
            <a:r>
              <a:rPr lang="en-US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dirty="0" err="1">
                <a:latin typeface="Almarai" pitchFamily="2" charset="-78"/>
                <a:cs typeface="Almarai" pitchFamily="2" charset="-78"/>
              </a:rPr>
              <a:t>لتوضع</a:t>
            </a:r>
            <a:r>
              <a:rPr lang="en-US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dirty="0" err="1">
                <a:latin typeface="Almarai" pitchFamily="2" charset="-78"/>
                <a:cs typeface="Almarai" pitchFamily="2" charset="-78"/>
              </a:rPr>
              <a:t>على</a:t>
            </a:r>
            <a:r>
              <a:rPr lang="en-US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dirty="0" err="1">
                <a:latin typeface="Almarai" pitchFamily="2" charset="-78"/>
                <a:cs typeface="Almarai" pitchFamily="2" charset="-78"/>
              </a:rPr>
              <a:t>مكتب</a:t>
            </a:r>
            <a:r>
              <a:rPr lang="en-US" dirty="0">
                <a:latin typeface="Almarai" pitchFamily="2" charset="-78"/>
                <a:cs typeface="Almarai" pitchFamily="2" charset="-78"/>
              </a:rPr>
              <a:t> ، </a:t>
            </a:r>
            <a:r>
              <a:rPr lang="en-US" dirty="0" err="1">
                <a:latin typeface="Almarai" pitchFamily="2" charset="-78"/>
                <a:cs typeface="Almarai" pitchFamily="2" charset="-78"/>
              </a:rPr>
              <a:t>وعادة</a:t>
            </a:r>
            <a:r>
              <a:rPr lang="en-US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dirty="0" err="1">
                <a:latin typeface="Almarai" pitchFamily="2" charset="-78"/>
                <a:cs typeface="Almarai" pitchFamily="2" charset="-78"/>
              </a:rPr>
              <a:t>ما</a:t>
            </a:r>
            <a:r>
              <a:rPr lang="en-US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dirty="0" err="1">
                <a:latin typeface="Almarai" pitchFamily="2" charset="-78"/>
                <a:cs typeface="Almarai" pitchFamily="2" charset="-78"/>
              </a:rPr>
              <a:t>تتكون</a:t>
            </a:r>
            <a:r>
              <a:rPr lang="en-US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dirty="0" err="1">
                <a:latin typeface="Almarai" pitchFamily="2" charset="-78"/>
                <a:cs typeface="Almarai" pitchFamily="2" charset="-78"/>
              </a:rPr>
              <a:t>من</a:t>
            </a:r>
            <a:r>
              <a:rPr lang="en-US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dirty="0" err="1">
                <a:latin typeface="Almarai" pitchFamily="2" charset="-78"/>
                <a:cs typeface="Almarai" pitchFamily="2" charset="-78"/>
              </a:rPr>
              <a:t>عدة</a:t>
            </a:r>
            <a:r>
              <a:rPr lang="en-US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dirty="0" err="1">
                <a:latin typeface="Almarai" pitchFamily="2" charset="-78"/>
                <a:cs typeface="Almarai" pitchFamily="2" charset="-78"/>
              </a:rPr>
              <a:t>أجزاء</a:t>
            </a:r>
            <a:r>
              <a:rPr lang="en-US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dirty="0" err="1">
                <a:latin typeface="Almarai" pitchFamily="2" charset="-78"/>
                <a:cs typeface="Almarai" pitchFamily="2" charset="-78"/>
              </a:rPr>
              <a:t>مختلفة</a:t>
            </a:r>
            <a:r>
              <a:rPr lang="en-US" dirty="0">
                <a:latin typeface="Almarai" pitchFamily="2" charset="-78"/>
                <a:cs typeface="Almarai" pitchFamily="2" charset="-78"/>
              </a:rPr>
              <a:t> ، </a:t>
            </a:r>
            <a:r>
              <a:rPr lang="en-US" dirty="0" err="1">
                <a:latin typeface="Almarai" pitchFamily="2" charset="-78"/>
                <a:cs typeface="Almarai" pitchFamily="2" charset="-78"/>
              </a:rPr>
              <a:t>بما</a:t>
            </a:r>
            <a:r>
              <a:rPr lang="en-US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dirty="0" err="1">
                <a:latin typeface="Almarai" pitchFamily="2" charset="-78"/>
                <a:cs typeface="Almarai" pitchFamily="2" charset="-78"/>
              </a:rPr>
              <a:t>في</a:t>
            </a:r>
            <a:r>
              <a:rPr lang="en-US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dirty="0" err="1">
                <a:latin typeface="Almarai" pitchFamily="2" charset="-78"/>
                <a:cs typeface="Almarai" pitchFamily="2" charset="-78"/>
              </a:rPr>
              <a:t>ذلك</a:t>
            </a:r>
            <a:r>
              <a:rPr lang="en-US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dirty="0" err="1">
                <a:latin typeface="Almarai" pitchFamily="2" charset="-78"/>
                <a:cs typeface="Almarai" pitchFamily="2" charset="-78"/>
              </a:rPr>
              <a:t>علبة</a:t>
            </a:r>
            <a:r>
              <a:rPr lang="en-US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dirty="0" err="1">
                <a:latin typeface="Almarai" pitchFamily="2" charset="-78"/>
                <a:cs typeface="Almarai" pitchFamily="2" charset="-78"/>
              </a:rPr>
              <a:t>الكمبيوتر</a:t>
            </a:r>
            <a:r>
              <a:rPr lang="en-US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dirty="0" err="1">
                <a:latin typeface="Almarai" pitchFamily="2" charset="-78"/>
                <a:cs typeface="Almarai" pitchFamily="2" charset="-78"/>
              </a:rPr>
              <a:t>والشاشة</a:t>
            </a:r>
            <a:r>
              <a:rPr lang="en-US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dirty="0" err="1">
                <a:latin typeface="Almarai" pitchFamily="2" charset="-78"/>
                <a:cs typeface="Almarai" pitchFamily="2" charset="-78"/>
              </a:rPr>
              <a:t>ولوحة</a:t>
            </a:r>
            <a:r>
              <a:rPr lang="en-US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dirty="0" err="1">
                <a:latin typeface="Almarai" pitchFamily="2" charset="-78"/>
                <a:cs typeface="Almarai" pitchFamily="2" charset="-78"/>
              </a:rPr>
              <a:t>المفاتيح</a:t>
            </a:r>
            <a:r>
              <a:rPr lang="en-US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dirty="0" err="1">
                <a:latin typeface="Almarai" pitchFamily="2" charset="-78"/>
                <a:cs typeface="Almarai" pitchFamily="2" charset="-78"/>
              </a:rPr>
              <a:t>والماوس</a:t>
            </a:r>
            <a:r>
              <a:rPr lang="en-US" dirty="0">
                <a:latin typeface="Almarai" pitchFamily="2" charset="-78"/>
                <a:cs typeface="Almarai" pitchFamily="2" charset="-78"/>
              </a:rPr>
              <a:t>.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7904AF1-4EC1-CEB0-69FE-35B2539978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09682"/>
            <a:ext cx="5952564" cy="3348317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E55419F5-BBAD-B310-E0F2-EEA822C6284B}"/>
              </a:ext>
            </a:extLst>
          </p:cNvPr>
          <p:cNvSpPr txBox="1"/>
          <p:nvPr/>
        </p:nvSpPr>
        <p:spPr>
          <a:xfrm>
            <a:off x="6096000" y="3858416"/>
            <a:ext cx="401618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fontAlgn="base"/>
            <a:r>
              <a:rPr lang="en-US" sz="3600" b="1" i="0" dirty="0">
                <a:solidFill>
                  <a:srgbClr val="4E4E4E"/>
                </a:solidFill>
                <a:effectLst/>
                <a:latin typeface="Source Sans Pro" panose="020B0503030403020204" pitchFamily="34" charset="0"/>
              </a:rPr>
              <a:t>Laptop computers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63B35C0-3A18-AFC9-91DF-E63056DEAE9F}"/>
              </a:ext>
            </a:extLst>
          </p:cNvPr>
          <p:cNvSpPr txBox="1"/>
          <p:nvPr/>
        </p:nvSpPr>
        <p:spPr>
          <a:xfrm>
            <a:off x="6759389" y="4853481"/>
            <a:ext cx="4930588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EG" b="0" i="0" dirty="0">
                <a:solidFill>
                  <a:srgbClr val="3C4043"/>
                </a:solidFill>
                <a:effectLst/>
                <a:latin typeface="Almarai" pitchFamily="2" charset="-78"/>
                <a:cs typeface="Almarai" pitchFamily="2" charset="-78"/>
              </a:rPr>
              <a:t>النوع الثاني من أجهزة الكمبيوتر التي قد تكون على دراية بها هو جهاز كمبيوتر محمول ، ويطلق عليه عادةً </a:t>
            </a:r>
            <a:r>
              <a:rPr lang="en-US" b="1" i="0" dirty="0">
                <a:solidFill>
                  <a:srgbClr val="3C4043"/>
                </a:solidFill>
                <a:effectLst/>
                <a:latin typeface="Almarai" pitchFamily="2" charset="-78"/>
                <a:cs typeface="Almarai" pitchFamily="2" charset="-78"/>
              </a:rPr>
              <a:t>laptop</a:t>
            </a:r>
            <a:r>
              <a:rPr lang="ar-EG" b="0" i="0" dirty="0">
                <a:solidFill>
                  <a:srgbClr val="3C4043"/>
                </a:solidFill>
                <a:effectLst/>
                <a:latin typeface="Almarai" pitchFamily="2" charset="-78"/>
                <a:cs typeface="Almarai" pitchFamily="2" charset="-78"/>
              </a:rPr>
              <a:t>. أجهزة الكمبيوتر المحمولة هي أجهزة كمبيوتر تعمل بالبطارية وهي محمولة أكثر من أجهزة الكمبيوتر المكتبية ، مما يتيح لك استخدامها في أي مكان تقريبًا.</a:t>
            </a:r>
          </a:p>
        </p:txBody>
      </p:sp>
    </p:spTree>
    <p:extLst>
      <p:ext uri="{BB962C8B-B14F-4D97-AF65-F5344CB8AC3E}">
        <p14:creationId xmlns:p14="http://schemas.microsoft.com/office/powerpoint/2010/main" val="10791533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0B8B2B3F-2F93-40ED-C18E-0AF303FB9398}"/>
              </a:ext>
            </a:extLst>
          </p:cNvPr>
          <p:cNvSpPr/>
          <p:nvPr/>
        </p:nvSpPr>
        <p:spPr>
          <a:xfrm>
            <a:off x="6096001" y="3182"/>
            <a:ext cx="5531224" cy="34258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CB90FE8-C599-7D6A-DD92-360E1EA60F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096000" cy="350968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33D4F03-80AA-D188-334F-201E473605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3429000"/>
            <a:ext cx="6092131" cy="342899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E37113B-ABDF-B5E6-0535-4BAC3D2A671D}"/>
              </a:ext>
            </a:extLst>
          </p:cNvPr>
          <p:cNvSpPr txBox="1"/>
          <p:nvPr/>
        </p:nvSpPr>
        <p:spPr>
          <a:xfrm>
            <a:off x="6744006" y="1397194"/>
            <a:ext cx="4796119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en-US" b="1" dirty="0">
                <a:latin typeface="Almarai" pitchFamily="2" charset="-78"/>
                <a:cs typeface="Almarai" pitchFamily="2" charset="-78"/>
              </a:rPr>
              <a:t>Tablets</a:t>
            </a:r>
            <a:r>
              <a:rPr lang="ar-EG" b="1" dirty="0">
                <a:latin typeface="Almarai" pitchFamily="2" charset="-78"/>
                <a:cs typeface="Almarai" pitchFamily="2" charset="-78"/>
              </a:rPr>
              <a:t> : </a:t>
            </a:r>
            <a:r>
              <a:rPr lang="ar-EG" dirty="0">
                <a:latin typeface="Almarai" pitchFamily="2" charset="-78"/>
                <a:cs typeface="Almarai" pitchFamily="2" charset="-78"/>
              </a:rPr>
              <a:t>هي أجهزة كمبيوتر محمولة أكثر من أجهزة الكمبيوتر المحمولة. بدلاً من لوحة المفاتيح والماوس ، تستخدم الأجهزة اللوحية شاشة حساسة للمس للكتابة والتنقل. جهاز </a:t>
            </a:r>
            <a:r>
              <a:rPr lang="en-US" dirty="0">
                <a:latin typeface="Almarai" pitchFamily="2" charset="-78"/>
                <a:cs typeface="Almarai" pitchFamily="2" charset="-78"/>
              </a:rPr>
              <a:t>iPad</a:t>
            </a:r>
            <a:r>
              <a:rPr lang="ar-EG" dirty="0">
                <a:latin typeface="Almarai" pitchFamily="2" charset="-78"/>
                <a:cs typeface="Almarai" pitchFamily="2" charset="-78"/>
              </a:rPr>
              <a:t> هو مثال على جهاز لوحي.</a:t>
            </a:r>
            <a:endParaRPr lang="en-US" dirty="0">
              <a:latin typeface="Almarai" pitchFamily="2" charset="-78"/>
              <a:cs typeface="Almarai" pitchFamily="2" charset="-78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54C3B76-A779-D5FE-05E9-506626AC56BE}"/>
              </a:ext>
            </a:extLst>
          </p:cNvPr>
          <p:cNvSpPr txBox="1"/>
          <p:nvPr/>
        </p:nvSpPr>
        <p:spPr>
          <a:xfrm>
            <a:off x="6347012" y="483204"/>
            <a:ext cx="6096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/>
              <a:t>Tablet computers—or tablets</a:t>
            </a:r>
            <a:endParaRPr lang="en-US" sz="28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5DBE53F-8342-D1E7-C30E-6C85601E89CD}"/>
              </a:ext>
            </a:extLst>
          </p:cNvPr>
          <p:cNvSpPr txBox="1"/>
          <p:nvPr/>
        </p:nvSpPr>
        <p:spPr>
          <a:xfrm>
            <a:off x="528918" y="3792533"/>
            <a:ext cx="251908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fontAlgn="base"/>
            <a:r>
              <a:rPr lang="en-US" sz="2800" b="1" i="0" dirty="0">
                <a:solidFill>
                  <a:srgbClr val="4E4E4E"/>
                </a:solidFill>
                <a:effectLst/>
                <a:latin typeface="Source Sans Pro" panose="020B0503030403020204" pitchFamily="34" charset="0"/>
              </a:rPr>
              <a:t>Servers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93A94BF-BF3F-3CE4-13C7-DB30EC3A9145}"/>
              </a:ext>
            </a:extLst>
          </p:cNvPr>
          <p:cNvSpPr txBox="1"/>
          <p:nvPr/>
        </p:nvSpPr>
        <p:spPr>
          <a:xfrm>
            <a:off x="206188" y="4689465"/>
            <a:ext cx="5244353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en-US" b="1" i="0" dirty="0">
                <a:solidFill>
                  <a:srgbClr val="4E4E4E"/>
                </a:solidFill>
                <a:effectLst/>
                <a:latin typeface="Almarai" pitchFamily="2" charset="-78"/>
                <a:cs typeface="Almarai" pitchFamily="2" charset="-78"/>
              </a:rPr>
              <a:t>server</a:t>
            </a:r>
            <a:r>
              <a:rPr lang="en-US" b="0" i="0" dirty="0">
                <a:solidFill>
                  <a:srgbClr val="4E4E4E"/>
                </a:solidFill>
                <a:effectLst/>
                <a:latin typeface="Almarai" pitchFamily="2" charset="-78"/>
                <a:cs typeface="Almarai" pitchFamily="2" charset="-78"/>
              </a:rPr>
              <a:t> </a:t>
            </a:r>
            <a:r>
              <a:rPr lang="ar-EG" b="0" i="0" dirty="0">
                <a:solidFill>
                  <a:srgbClr val="4E4E4E"/>
                </a:solidFill>
                <a:effectLst/>
                <a:latin typeface="Almarai" pitchFamily="2" charset="-78"/>
                <a:cs typeface="Almarai" pitchFamily="2" charset="-78"/>
              </a:rPr>
              <a:t> : هو جهاز كمبيوتر يقدم المعلومات إلى أجهزة الكمبيوتر الأخرى الموجودة على الشبكة. على سبيل المثال ، عندما تستخدم الإنترنت ، فأنت تبحث عن شيء مخزن على الخادم. تستخدم العديد من الشركات أيضًا</a:t>
            </a:r>
            <a:r>
              <a:rPr lang="en-US" b="0" i="0" dirty="0">
                <a:solidFill>
                  <a:srgbClr val="4E4E4E"/>
                </a:solidFill>
                <a:effectLst/>
                <a:latin typeface="Almarai" pitchFamily="2" charset="-78"/>
                <a:cs typeface="Almarai" pitchFamily="2" charset="-78"/>
              </a:rPr>
              <a:t>file servers </a:t>
            </a:r>
            <a:r>
              <a:rPr lang="ar-EG" b="0" i="0" dirty="0">
                <a:solidFill>
                  <a:srgbClr val="4E4E4E"/>
                </a:solidFill>
                <a:effectLst/>
                <a:latin typeface="Almarai" pitchFamily="2" charset="-78"/>
                <a:cs typeface="Almarai" pitchFamily="2" charset="-78"/>
              </a:rPr>
              <a:t> لتخزين الملفات ومشاركتها داخليًا.</a:t>
            </a:r>
            <a:endParaRPr lang="en-US" dirty="0">
              <a:latin typeface="Almarai" pitchFamily="2" charset="-78"/>
              <a:cs typeface="Almarai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829895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6581BD7-B413-E988-A8C9-10A76C8538D4}"/>
              </a:ext>
            </a:extLst>
          </p:cNvPr>
          <p:cNvSpPr/>
          <p:nvPr/>
        </p:nvSpPr>
        <p:spPr>
          <a:xfrm>
            <a:off x="0" y="1452283"/>
            <a:ext cx="12192000" cy="4554070"/>
          </a:xfrm>
          <a:prstGeom prst="rect">
            <a:avLst/>
          </a:prstGeom>
          <a:solidFill>
            <a:srgbClr val="00608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B3E20C2-72AA-EF4D-E9DF-865EA4E77DE4}"/>
              </a:ext>
            </a:extLst>
          </p:cNvPr>
          <p:cNvSpPr txBox="1"/>
          <p:nvPr/>
        </p:nvSpPr>
        <p:spPr>
          <a:xfrm>
            <a:off x="510987" y="375629"/>
            <a:ext cx="6096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fontAlgn="base"/>
            <a:r>
              <a:rPr lang="en-US" sz="3200" b="1" i="0" dirty="0">
                <a:solidFill>
                  <a:srgbClr val="4E4E4E"/>
                </a:solidFill>
                <a:effectLst/>
                <a:latin typeface="Source Sans Pro" panose="020B0503030403020204" pitchFamily="34" charset="0"/>
              </a:rPr>
              <a:t>Other types of computers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E378BF8-4252-D5CD-F1E6-4B53DC9DAAA7}"/>
              </a:ext>
            </a:extLst>
          </p:cNvPr>
          <p:cNvSpPr txBox="1"/>
          <p:nvPr/>
        </p:nvSpPr>
        <p:spPr>
          <a:xfrm>
            <a:off x="932329" y="1452283"/>
            <a:ext cx="9834281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fontAlgn="base">
              <a:buFont typeface="Arial" panose="020B0604020202020204" pitchFamily="34" charset="0"/>
              <a:buChar char="•"/>
            </a:pPr>
            <a:r>
              <a:rPr lang="en-US" sz="2400" b="1" i="0" dirty="0">
                <a:solidFill>
                  <a:schemeClr val="bg1"/>
                </a:solidFill>
                <a:effectLst/>
                <a:latin typeface="Almarai" pitchFamily="2" charset="-78"/>
                <a:cs typeface="Almarai" pitchFamily="2" charset="-78"/>
              </a:rPr>
              <a:t>Smartphones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Almarai" pitchFamily="2" charset="-78"/>
                <a:cs typeface="Almarai" pitchFamily="2" charset="-78"/>
              </a:rPr>
              <a:t> </a:t>
            </a:r>
            <a:r>
              <a:rPr lang="ar-EG" sz="2400" b="0" i="0" dirty="0">
                <a:solidFill>
                  <a:schemeClr val="bg1"/>
                </a:solidFill>
                <a:effectLst/>
                <a:latin typeface="Almarai" pitchFamily="2" charset="-78"/>
                <a:cs typeface="Almarai" pitchFamily="2" charset="-78"/>
              </a:rPr>
              <a:t> 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Almarai" pitchFamily="2" charset="-78"/>
                <a:cs typeface="Almarai" pitchFamily="2" charset="-78"/>
              </a:rPr>
              <a:t> :</a:t>
            </a:r>
            <a:r>
              <a:rPr lang="ar-EG" sz="2400" b="0" i="0" dirty="0">
                <a:solidFill>
                  <a:schemeClr val="bg1"/>
                </a:solidFill>
                <a:effectLst/>
                <a:latin typeface="Almarai" pitchFamily="2" charset="-78"/>
                <a:cs typeface="Almarai" pitchFamily="2" charset="-78"/>
              </a:rPr>
              <a:t>يمكن للعديد من الهواتف المحمولة القيام بالكثير من الأشياء التي يمكن لأجهزة الكمبيوتر القيام بها ، بما في ذلك تصفح الإنترنت وممارسة الألعاب. غالبًا ما يطلق عليهم الهواتف الذكية. </a:t>
            </a:r>
          </a:p>
          <a:p>
            <a:pPr algn="r" rtl="1" fontAlgn="base">
              <a:buFont typeface="Arial" panose="020B0604020202020204" pitchFamily="34" charset="0"/>
              <a:buChar char="•"/>
            </a:pPr>
            <a:r>
              <a:rPr lang="en-US" sz="2400" b="1" i="0" dirty="0">
                <a:solidFill>
                  <a:schemeClr val="bg1"/>
                </a:solidFill>
                <a:effectLst/>
                <a:latin typeface="Almarai" pitchFamily="2" charset="-78"/>
                <a:cs typeface="Almarai" pitchFamily="2" charset="-78"/>
              </a:rPr>
              <a:t> : Wearables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Almarai" pitchFamily="2" charset="-78"/>
                <a:cs typeface="Almarai" pitchFamily="2" charset="-78"/>
              </a:rPr>
              <a:t> </a:t>
            </a:r>
            <a:r>
              <a:rPr lang="ar-EG" sz="2400" b="0" i="0" dirty="0">
                <a:solidFill>
                  <a:schemeClr val="bg1"/>
                </a:solidFill>
                <a:effectLst/>
                <a:latin typeface="Almarai" pitchFamily="2" charset="-78"/>
                <a:cs typeface="Almarai" pitchFamily="2" charset="-78"/>
              </a:rPr>
              <a:t>التكنولوجيا القابلة للارتداء مصطلح عام لمجموعة من الأجهزة - بما في ذلك أجهزة تتبع اللياقة البدنية والساعات الذكية - المصممة للارتداء طوال اليوم. غالبًا ما تسمى هذه الأجهزة بالأجهزة القابلة للارتداء باختصار.</a:t>
            </a:r>
            <a:endParaRPr lang="en-US" sz="2400" b="0" i="0" dirty="0">
              <a:solidFill>
                <a:schemeClr val="bg1"/>
              </a:solidFill>
              <a:effectLst/>
              <a:latin typeface="Almarai" pitchFamily="2" charset="-78"/>
              <a:cs typeface="Almarai" pitchFamily="2" charset="-78"/>
            </a:endParaRPr>
          </a:p>
          <a:p>
            <a:pPr algn="r" rtl="1" fontAlgn="base">
              <a:buFont typeface="Arial" panose="020B0604020202020204" pitchFamily="34" charset="0"/>
              <a:buChar char="•"/>
            </a:pPr>
            <a:r>
              <a:rPr lang="en-US" sz="2400" b="0" i="0" dirty="0">
                <a:solidFill>
                  <a:schemeClr val="bg1"/>
                </a:solidFill>
                <a:effectLst/>
                <a:latin typeface="Almarai" pitchFamily="2" charset="-78"/>
                <a:cs typeface="Almarai" pitchFamily="2" charset="-78"/>
              </a:rPr>
              <a:t>:</a:t>
            </a:r>
            <a:r>
              <a:rPr lang="en-US" sz="2400" b="1" i="0" dirty="0">
                <a:solidFill>
                  <a:schemeClr val="bg1"/>
                </a:solidFill>
                <a:effectLst/>
                <a:latin typeface="Almarai" pitchFamily="2" charset="-78"/>
                <a:cs typeface="Almarai" pitchFamily="2" charset="-78"/>
              </a:rPr>
              <a:t> 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Almarai" pitchFamily="2" charset="-78"/>
                <a:cs typeface="Almarai" pitchFamily="2" charset="-78"/>
              </a:rPr>
              <a:t>A </a:t>
            </a:r>
            <a:r>
              <a:rPr lang="en-US" sz="2400" b="1" i="0" dirty="0">
                <a:solidFill>
                  <a:schemeClr val="bg1"/>
                </a:solidFill>
                <a:effectLst/>
                <a:latin typeface="Almarai" pitchFamily="2" charset="-78"/>
                <a:cs typeface="Almarai" pitchFamily="2" charset="-78"/>
              </a:rPr>
              <a:t>game console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Almarai" pitchFamily="2" charset="-78"/>
                <a:cs typeface="Almarai" pitchFamily="2" charset="-78"/>
              </a:rPr>
              <a:t> </a:t>
            </a:r>
            <a:r>
              <a:rPr lang="ar-EG" sz="2400" b="0" i="0" dirty="0">
                <a:solidFill>
                  <a:schemeClr val="bg1"/>
                </a:solidFill>
                <a:effectLst/>
                <a:latin typeface="Almarai" pitchFamily="2" charset="-78"/>
                <a:cs typeface="Almarai" pitchFamily="2" charset="-78"/>
              </a:rPr>
              <a:t> وحدة التحكم في الألعاب هي نوع متخصص من أجهزة الكمبيوتر يتم استخدامه لتشغيل ألعاب الفيديو على جهاز التلفزيون. </a:t>
            </a:r>
          </a:p>
          <a:p>
            <a:pPr algn="r" rtl="1" fontAlgn="base">
              <a:buFont typeface="Arial" panose="020B0604020202020204" pitchFamily="34" charset="0"/>
              <a:buChar char="•"/>
            </a:pPr>
            <a:r>
              <a:rPr lang="en-US" sz="2400" b="1" i="0" dirty="0">
                <a:solidFill>
                  <a:schemeClr val="bg1"/>
                </a:solidFill>
                <a:effectLst/>
                <a:latin typeface="Almarai" pitchFamily="2" charset="-78"/>
                <a:cs typeface="Almarai" pitchFamily="2" charset="-78"/>
              </a:rPr>
              <a:t> : TVs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Almarai" pitchFamily="2" charset="-78"/>
                <a:cs typeface="Almarai" pitchFamily="2" charset="-78"/>
              </a:rPr>
              <a:t> </a:t>
            </a:r>
            <a:r>
              <a:rPr lang="ar-EG" sz="2400" b="0" i="0" dirty="0">
                <a:solidFill>
                  <a:schemeClr val="bg1"/>
                </a:solidFill>
                <a:effectLst/>
                <a:latin typeface="Almarai" pitchFamily="2" charset="-78"/>
                <a:cs typeface="Almarai" pitchFamily="2" charset="-78"/>
              </a:rPr>
              <a:t>تتضمن العديد من أجهزة التلفزيون الآن تطبيقات - أو تطبيقات - تتيح لك الوصول إلى أنواع مختلفة من المحتوى عبر الإنترنت. على سبيل المثال ، يمكنك دفق الفيديو من الإنترنت مباشرة إلى التلفزيون الخاص بك.</a:t>
            </a:r>
            <a:endParaRPr lang="en-US" sz="2400" b="0" i="0" dirty="0">
              <a:solidFill>
                <a:schemeClr val="bg1"/>
              </a:solidFill>
              <a:effectLst/>
              <a:latin typeface="Almarai" pitchFamily="2" charset="-78"/>
              <a:cs typeface="Almarai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5266396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D58AF6CE-DA25-4A77-9464-DAF7BD5DE62F}"/>
              </a:ext>
            </a:extLst>
          </p:cNvPr>
          <p:cNvSpPr txBox="1"/>
          <p:nvPr/>
        </p:nvSpPr>
        <p:spPr>
          <a:xfrm>
            <a:off x="609600" y="322747"/>
            <a:ext cx="677731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3200" b="1" i="0" dirty="0">
                <a:solidFill>
                  <a:srgbClr val="000000"/>
                </a:solidFill>
                <a:effectLst/>
                <a:latin typeface="Heebo" panose="020F0502020204030204" pitchFamily="2" charset="-79"/>
                <a:cs typeface="Heebo" panose="020F0502020204030204" pitchFamily="2" charset="-79"/>
              </a:rPr>
              <a:t>Input-Process-Output Model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2E7B934-9916-1F0A-D3A9-D8FC990865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7344" y="1046900"/>
            <a:ext cx="5717311" cy="142932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2BB92C8-422A-847D-5096-71DC753B7029}"/>
              </a:ext>
            </a:extLst>
          </p:cNvPr>
          <p:cNvSpPr txBox="1"/>
          <p:nvPr/>
        </p:nvSpPr>
        <p:spPr>
          <a:xfrm>
            <a:off x="1645022" y="2615606"/>
            <a:ext cx="8901954" cy="15388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Computer input is called </a:t>
            </a:r>
            <a:r>
              <a:rPr lang="en-US" sz="2000" b="1" dirty="0"/>
              <a:t>data</a:t>
            </a:r>
            <a:endParaRPr lang="en-US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 output obtained after processing it, based on user’s instructions is called </a:t>
            </a:r>
            <a:r>
              <a:rPr lang="en-US" sz="2000" b="1" dirty="0"/>
              <a:t>information</a:t>
            </a:r>
            <a:endParaRPr lang="en-US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A5FDA95-78D6-C037-6A6B-57C06DAC7DB6}"/>
              </a:ext>
            </a:extLst>
          </p:cNvPr>
          <p:cNvSpPr txBox="1"/>
          <p:nvPr/>
        </p:nvSpPr>
        <p:spPr>
          <a:xfrm>
            <a:off x="1192306" y="3901479"/>
            <a:ext cx="9654988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b="0" i="0" dirty="0">
                <a:solidFill>
                  <a:srgbClr val="000000"/>
                </a:solidFill>
                <a:effectLst/>
                <a:latin typeface="Nunito" panose="00000500000000000000" pitchFamily="2" charset="0"/>
              </a:rPr>
              <a:t>The processes that can be applied to data are of two types −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rgbClr val="000000"/>
                </a:solidFill>
                <a:effectLst/>
                <a:latin typeface="Nunito" panose="00000500000000000000" pitchFamily="2" charset="0"/>
              </a:rPr>
              <a:t>Arithmetic operations </a:t>
            </a:r>
            <a:r>
              <a:rPr lang="ar-EG" b="1" i="0" dirty="0">
                <a:solidFill>
                  <a:srgbClr val="000000"/>
                </a:solidFill>
                <a:effectLst/>
                <a:latin typeface="Nunito" panose="00000500000000000000" pitchFamily="2" charset="0"/>
              </a:rPr>
              <a:t>العمليات الحسابية</a:t>
            </a:r>
            <a:r>
              <a:rPr lang="en-US" b="0" i="0" dirty="0">
                <a:solidFill>
                  <a:srgbClr val="000000"/>
                </a:solidFill>
                <a:effectLst/>
                <a:latin typeface="Nunito" panose="00000500000000000000" pitchFamily="2" charset="0"/>
              </a:rPr>
              <a:t> − Examples include calculations like addition, subtraction, differentials, square root, etc.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rgbClr val="000000"/>
                </a:solidFill>
                <a:effectLst/>
                <a:latin typeface="Nunito" panose="00000500000000000000" pitchFamily="2" charset="0"/>
              </a:rPr>
              <a:t>Logical operations </a:t>
            </a:r>
            <a:r>
              <a:rPr lang="ar-EG" b="1" i="0" dirty="0">
                <a:solidFill>
                  <a:srgbClr val="000000"/>
                </a:solidFill>
                <a:effectLst/>
                <a:latin typeface="Nunito" panose="00000500000000000000" pitchFamily="2" charset="0"/>
              </a:rPr>
              <a:t> العمليات المنطقية </a:t>
            </a:r>
            <a:r>
              <a:rPr lang="en-US" b="0" i="0" dirty="0">
                <a:solidFill>
                  <a:srgbClr val="000000"/>
                </a:solidFill>
                <a:effectLst/>
                <a:latin typeface="Nunito" panose="00000500000000000000" pitchFamily="2" charset="0"/>
              </a:rPr>
              <a:t> − Examples include comparison operations like greater than, less than, equal to, opposite, etc.</a:t>
            </a:r>
          </a:p>
        </p:txBody>
      </p:sp>
    </p:spTree>
    <p:extLst>
      <p:ext uri="{BB962C8B-B14F-4D97-AF65-F5344CB8AC3E}">
        <p14:creationId xmlns:p14="http://schemas.microsoft.com/office/powerpoint/2010/main" val="3596433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1600B191-4080-839C-299D-AD7E182E1CD3}"/>
              </a:ext>
            </a:extLst>
          </p:cNvPr>
          <p:cNvSpPr/>
          <p:nvPr/>
        </p:nvSpPr>
        <p:spPr>
          <a:xfrm>
            <a:off x="0" y="3061167"/>
            <a:ext cx="12192000" cy="1970296"/>
          </a:xfrm>
          <a:prstGeom prst="rect">
            <a:avLst/>
          </a:prstGeom>
          <a:solidFill>
            <a:srgbClr val="00436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6013B69-741E-5CF4-9F48-74FD88409808}"/>
              </a:ext>
            </a:extLst>
          </p:cNvPr>
          <p:cNvSpPr txBox="1"/>
          <p:nvPr/>
        </p:nvSpPr>
        <p:spPr>
          <a:xfrm>
            <a:off x="0" y="76279"/>
            <a:ext cx="701936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000000"/>
                </a:solidFill>
                <a:latin typeface="Nunito" panose="00000500000000000000" pitchFamily="2" charset="0"/>
              </a:rPr>
              <a:t>C</a:t>
            </a:r>
            <a:r>
              <a:rPr lang="en-US" sz="3200" b="1" i="0" dirty="0">
                <a:solidFill>
                  <a:srgbClr val="000000"/>
                </a:solidFill>
                <a:effectLst/>
                <a:latin typeface="Nunito" panose="00000500000000000000" pitchFamily="2" charset="0"/>
              </a:rPr>
              <a:t>omputer basic parts −</a:t>
            </a:r>
            <a:endParaRPr lang="en-US" sz="3200" b="1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9AE5296-6027-15FA-E673-C2BF94E29B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499" y="784692"/>
            <a:ext cx="5715000" cy="227647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C94ED83-90B5-4965-0F32-6F78DD4962B4}"/>
              </a:ext>
            </a:extLst>
          </p:cNvPr>
          <p:cNvSpPr txBox="1"/>
          <p:nvPr/>
        </p:nvSpPr>
        <p:spPr>
          <a:xfrm>
            <a:off x="143434" y="3184805"/>
            <a:ext cx="11905128" cy="18466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buFont typeface="Arial" panose="020B0604020202020204" pitchFamily="34" charset="0"/>
              <a:buChar char="•"/>
            </a:pPr>
            <a:r>
              <a:rPr lang="en-US" sz="1600" b="1" i="0" dirty="0">
                <a:solidFill>
                  <a:schemeClr val="bg1"/>
                </a:solidFill>
                <a:effectLst/>
                <a:latin typeface="Almarai" pitchFamily="2" charset="-78"/>
                <a:cs typeface="Almarai" pitchFamily="2" charset="-78"/>
              </a:rPr>
              <a:t> Input Unit</a:t>
            </a:r>
            <a:r>
              <a:rPr lang="en-US" sz="1600" b="0" i="0" dirty="0">
                <a:solidFill>
                  <a:schemeClr val="bg1"/>
                </a:solidFill>
                <a:effectLst/>
                <a:latin typeface="Almarai" pitchFamily="2" charset="-78"/>
                <a:cs typeface="Almarai" pitchFamily="2" charset="-78"/>
              </a:rPr>
              <a:t> − </a:t>
            </a:r>
            <a:r>
              <a:rPr lang="ar-EG" sz="1600" b="0" i="0" dirty="0">
                <a:solidFill>
                  <a:schemeClr val="bg1"/>
                </a:solidFill>
                <a:effectLst/>
                <a:latin typeface="Almarai" pitchFamily="2" charset="-78"/>
                <a:cs typeface="Almarai" pitchFamily="2" charset="-78"/>
              </a:rPr>
              <a:t>تسمى الأجهزة مثل لوحة المفاتيح والماوس المستخدمة لإدخال البيانات والتعليمات إلى الكمبيوتر وحدة الإدخال. </a:t>
            </a:r>
            <a:endParaRPr lang="en-US" sz="1600" b="0" i="0" dirty="0">
              <a:solidFill>
                <a:schemeClr val="bg1"/>
              </a:solidFill>
              <a:effectLst/>
              <a:latin typeface="Almarai" pitchFamily="2" charset="-78"/>
              <a:cs typeface="Almarai" pitchFamily="2" charset="-78"/>
            </a:endParaRPr>
          </a:p>
          <a:p>
            <a:pPr algn="just" rtl="1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Almarai" pitchFamily="2" charset="-78"/>
                <a:cs typeface="Almarai" pitchFamily="2" charset="-78"/>
              </a:rPr>
              <a:t> </a:t>
            </a:r>
            <a:r>
              <a:rPr lang="en-US" sz="1600" b="1" i="0" dirty="0">
                <a:solidFill>
                  <a:schemeClr val="bg1"/>
                </a:solidFill>
                <a:effectLst/>
                <a:latin typeface="Almarai" pitchFamily="2" charset="-78"/>
                <a:cs typeface="Almarai" pitchFamily="2" charset="-78"/>
              </a:rPr>
              <a:t>Output Unit</a:t>
            </a:r>
            <a:r>
              <a:rPr lang="en-US" sz="1600" b="0" i="0" dirty="0">
                <a:solidFill>
                  <a:schemeClr val="bg1"/>
                </a:solidFill>
                <a:effectLst/>
                <a:latin typeface="Almarai" pitchFamily="2" charset="-78"/>
                <a:cs typeface="Almarai" pitchFamily="2" charset="-78"/>
              </a:rPr>
              <a:t> − </a:t>
            </a:r>
            <a:r>
              <a:rPr lang="ar-EG" sz="1600" b="0" i="0" dirty="0">
                <a:solidFill>
                  <a:schemeClr val="bg1"/>
                </a:solidFill>
                <a:effectLst/>
                <a:latin typeface="Almarai" pitchFamily="2" charset="-78"/>
                <a:cs typeface="Almarai" pitchFamily="2" charset="-78"/>
              </a:rPr>
              <a:t>تسمى الأجهزة مثل الطابعة ووحدة العرض المرئية المستخدمة لتوفير المعلومات للمستخدم بالتنسيق المطلوب وحدة الإخراج.</a:t>
            </a:r>
            <a:endParaRPr lang="en-US" sz="1600" b="0" i="0" dirty="0">
              <a:solidFill>
                <a:schemeClr val="bg1"/>
              </a:solidFill>
              <a:effectLst/>
              <a:latin typeface="Almarai" pitchFamily="2" charset="-78"/>
              <a:cs typeface="Almarai" pitchFamily="2" charset="-78"/>
            </a:endParaRPr>
          </a:p>
          <a:p>
            <a:pPr algn="just" rtl="1">
              <a:buFont typeface="Arial" panose="020B0604020202020204" pitchFamily="34" charset="0"/>
              <a:buChar char="•"/>
            </a:pPr>
            <a:r>
              <a:rPr lang="en-US" sz="1600" b="1" i="0" dirty="0">
                <a:solidFill>
                  <a:schemeClr val="bg1"/>
                </a:solidFill>
                <a:effectLst/>
                <a:latin typeface="Almarai" pitchFamily="2" charset="-78"/>
                <a:cs typeface="Almarai" pitchFamily="2" charset="-78"/>
              </a:rPr>
              <a:t> Control Unit</a:t>
            </a:r>
            <a:r>
              <a:rPr lang="en-US" sz="1600" b="0" i="0" dirty="0">
                <a:solidFill>
                  <a:schemeClr val="bg1"/>
                </a:solidFill>
                <a:effectLst/>
                <a:latin typeface="Almarai" pitchFamily="2" charset="-78"/>
                <a:cs typeface="Almarai" pitchFamily="2" charset="-78"/>
              </a:rPr>
              <a:t> − </a:t>
            </a:r>
            <a:r>
              <a:rPr lang="ar-EG" sz="1600" b="0" i="0" dirty="0">
                <a:solidFill>
                  <a:schemeClr val="bg1"/>
                </a:solidFill>
                <a:effectLst/>
                <a:latin typeface="Almarai" pitchFamily="2" charset="-78"/>
                <a:cs typeface="Almarai" pitchFamily="2" charset="-78"/>
              </a:rPr>
              <a:t>كما يوحي الاسم ، تتحكم هذه الوحدة في جميع وظائف الكمبيوتر. تتفاعل جميع الأجهزة أو أجزاء الكمبيوتر من خلال وحدة التحكم.</a:t>
            </a:r>
            <a:endParaRPr lang="en-US" sz="1600" b="0" i="0" dirty="0">
              <a:solidFill>
                <a:schemeClr val="bg1"/>
              </a:solidFill>
              <a:effectLst/>
              <a:latin typeface="Almarai" pitchFamily="2" charset="-78"/>
              <a:cs typeface="Almarai" pitchFamily="2" charset="-78"/>
            </a:endParaRPr>
          </a:p>
          <a:p>
            <a:pPr algn="just" rtl="1">
              <a:buFont typeface="Arial" panose="020B0604020202020204" pitchFamily="34" charset="0"/>
              <a:buChar char="•"/>
            </a:pPr>
            <a:r>
              <a:rPr lang="en-US" sz="1600" b="1" i="0" dirty="0">
                <a:solidFill>
                  <a:schemeClr val="bg1"/>
                </a:solidFill>
                <a:effectLst/>
                <a:latin typeface="Almarai" pitchFamily="2" charset="-78"/>
                <a:cs typeface="Almarai" pitchFamily="2" charset="-78"/>
              </a:rPr>
              <a:t> Arithmetic Logic Unit</a:t>
            </a:r>
            <a:r>
              <a:rPr lang="en-US" sz="1600" b="0" i="0" dirty="0">
                <a:solidFill>
                  <a:schemeClr val="bg1"/>
                </a:solidFill>
                <a:effectLst/>
                <a:latin typeface="Almarai" pitchFamily="2" charset="-78"/>
                <a:cs typeface="Almarai" pitchFamily="2" charset="-78"/>
              </a:rPr>
              <a:t> − </a:t>
            </a:r>
            <a:r>
              <a:rPr lang="ar-EG" sz="1600" b="0" i="0" dirty="0">
                <a:solidFill>
                  <a:schemeClr val="bg1"/>
                </a:solidFill>
                <a:effectLst/>
                <a:latin typeface="Almarai" pitchFamily="2" charset="-78"/>
                <a:cs typeface="Almarai" pitchFamily="2" charset="-78"/>
              </a:rPr>
              <a:t>هذا هو عقل الكمبيوتر حيث تتم جميع العمليات الحسابية والعمليات المنطقية.</a:t>
            </a:r>
            <a:endParaRPr lang="en-US" sz="1600" b="0" i="0" dirty="0">
              <a:solidFill>
                <a:schemeClr val="bg1"/>
              </a:solidFill>
              <a:effectLst/>
              <a:latin typeface="Almarai" pitchFamily="2" charset="-78"/>
              <a:cs typeface="Almarai" pitchFamily="2" charset="-78"/>
            </a:endParaRPr>
          </a:p>
          <a:p>
            <a:pPr algn="just" rtl="1">
              <a:buFont typeface="Arial" panose="020B0604020202020204" pitchFamily="34" charset="0"/>
              <a:buChar char="•"/>
            </a:pPr>
            <a:r>
              <a:rPr lang="en-US" sz="1600" b="1" i="0" dirty="0">
                <a:solidFill>
                  <a:schemeClr val="bg1"/>
                </a:solidFill>
                <a:effectLst/>
                <a:latin typeface="Almarai" pitchFamily="2" charset="-78"/>
                <a:cs typeface="Almarai" pitchFamily="2" charset="-78"/>
              </a:rPr>
              <a:t> Memory</a:t>
            </a:r>
            <a:r>
              <a:rPr lang="en-US" sz="1600" b="0" i="0" dirty="0">
                <a:solidFill>
                  <a:schemeClr val="bg1"/>
                </a:solidFill>
                <a:effectLst/>
                <a:latin typeface="Almarai" pitchFamily="2" charset="-78"/>
                <a:cs typeface="Almarai" pitchFamily="2" charset="-78"/>
              </a:rPr>
              <a:t> − </a:t>
            </a:r>
            <a:r>
              <a:rPr lang="ar-EG" sz="1600" b="0" i="0" dirty="0">
                <a:solidFill>
                  <a:schemeClr val="bg1"/>
                </a:solidFill>
                <a:effectLst/>
                <a:latin typeface="Almarai" pitchFamily="2" charset="-78"/>
                <a:cs typeface="Almarai" pitchFamily="2" charset="-78"/>
              </a:rPr>
              <a:t>يتم تخزين جميع بيانات الإدخال والتعليمات والبيانات المؤقتة للعمليات في الذاكرة. الذاكرة من نوعين - </a:t>
            </a:r>
            <a:r>
              <a:rPr lang="en-US" sz="1600" b="0" i="0" dirty="0">
                <a:solidFill>
                  <a:schemeClr val="bg1"/>
                </a:solidFill>
                <a:effectLst/>
                <a:latin typeface="Almarai" pitchFamily="2" charset="-78"/>
                <a:cs typeface="Almarai" pitchFamily="2" charset="-78"/>
              </a:rPr>
              <a:t>primary memory </a:t>
            </a:r>
            <a:r>
              <a:rPr lang="ar-EG" sz="1600" b="0" i="0" dirty="0">
                <a:solidFill>
                  <a:schemeClr val="bg1"/>
                </a:solidFill>
                <a:effectLst/>
                <a:latin typeface="Almarai" pitchFamily="2" charset="-78"/>
                <a:cs typeface="Almarai" pitchFamily="2" charset="-78"/>
              </a:rPr>
              <a:t>ذاكرة أساسية </a:t>
            </a:r>
            <a:r>
              <a:rPr lang="ar-EG" sz="1600" dirty="0">
                <a:solidFill>
                  <a:schemeClr val="bg1"/>
                </a:solidFill>
                <a:latin typeface="Almarai" pitchFamily="2" charset="-78"/>
                <a:cs typeface="Almarai" pitchFamily="2" charset="-78"/>
              </a:rPr>
              <a:t>و </a:t>
            </a:r>
            <a:r>
              <a:rPr lang="en-US" sz="1600" b="0" i="0" dirty="0">
                <a:solidFill>
                  <a:schemeClr val="bg1"/>
                </a:solidFill>
                <a:effectLst/>
                <a:latin typeface="Almarai" pitchFamily="2" charset="-78"/>
                <a:cs typeface="Almarai" pitchFamily="2" charset="-78"/>
              </a:rPr>
              <a:t>secondary </a:t>
            </a:r>
            <a:r>
              <a:rPr lang="en-US" sz="1600" b="0" i="0" dirty="0" err="1">
                <a:solidFill>
                  <a:schemeClr val="bg1"/>
                </a:solidFill>
                <a:effectLst/>
                <a:latin typeface="Almarai" pitchFamily="2" charset="-78"/>
                <a:cs typeface="Almarai" pitchFamily="2" charset="-78"/>
              </a:rPr>
              <a:t>memoruy</a:t>
            </a:r>
            <a:r>
              <a:rPr lang="ar-EG" sz="1600" b="0" i="0" dirty="0">
                <a:solidFill>
                  <a:schemeClr val="bg1"/>
                </a:solidFill>
                <a:effectLst/>
                <a:latin typeface="Almarai" pitchFamily="2" charset="-78"/>
                <a:cs typeface="Almarai" pitchFamily="2" charset="-78"/>
              </a:rPr>
              <a:t>ذاكرة ثانوية. توجد الذاكرة الأساسية داخل وحدة المعالجة المركزية بينما الذاكرة الثانوية خارجية لها.</a:t>
            </a:r>
            <a:endParaRPr lang="en-US" sz="1600" b="0" i="0" dirty="0">
              <a:solidFill>
                <a:schemeClr val="bg1"/>
              </a:solidFill>
              <a:effectLst/>
              <a:latin typeface="Almarai" pitchFamily="2" charset="-78"/>
              <a:cs typeface="Almarai" pitchFamily="2" charset="-78"/>
            </a:endParaRPr>
          </a:p>
          <a:p>
            <a:pPr algn="just" rtl="1">
              <a:buFont typeface="Arial" panose="020B0604020202020204" pitchFamily="34" charset="0"/>
              <a:buChar char="•"/>
            </a:pPr>
            <a:endParaRPr lang="en-US" sz="1600" b="0" i="0" dirty="0">
              <a:solidFill>
                <a:schemeClr val="bg1"/>
              </a:solidFill>
              <a:effectLst/>
              <a:latin typeface="Almarai" pitchFamily="2" charset="-78"/>
              <a:cs typeface="Almarai" pitchFamily="2" charset="-78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F35D765-5D10-3A02-6093-A0C73B1E69F7}"/>
              </a:ext>
            </a:extLst>
          </p:cNvPr>
          <p:cNvSpPr txBox="1"/>
          <p:nvPr/>
        </p:nvSpPr>
        <p:spPr>
          <a:xfrm>
            <a:off x="143433" y="5581392"/>
            <a:ext cx="1190512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i="0" dirty="0">
                <a:solidFill>
                  <a:srgbClr val="000000"/>
                </a:solidFill>
                <a:effectLst/>
                <a:latin typeface="Nunito" panose="00000500000000000000" pitchFamily="2" charset="0"/>
              </a:rPr>
              <a:t>Control unit, arithmetic logic unit and memory are together called the </a:t>
            </a:r>
            <a:r>
              <a:rPr lang="en-US" b="1" i="0" dirty="0">
                <a:solidFill>
                  <a:srgbClr val="000000"/>
                </a:solidFill>
                <a:effectLst/>
                <a:latin typeface="Nunito" panose="00000500000000000000" pitchFamily="2" charset="0"/>
              </a:rPr>
              <a:t>central processing unit</a:t>
            </a:r>
            <a:r>
              <a:rPr lang="en-US" b="0" i="0" dirty="0">
                <a:solidFill>
                  <a:srgbClr val="000000"/>
                </a:solidFill>
                <a:effectLst/>
                <a:latin typeface="Nunito" panose="00000500000000000000" pitchFamily="2" charset="0"/>
              </a:rPr>
              <a:t> or </a:t>
            </a:r>
            <a:r>
              <a:rPr lang="en-US" b="1" i="0" dirty="0">
                <a:solidFill>
                  <a:srgbClr val="000000"/>
                </a:solidFill>
                <a:effectLst/>
                <a:latin typeface="Nunito" panose="00000500000000000000" pitchFamily="2" charset="0"/>
              </a:rPr>
              <a:t>CPU</a:t>
            </a:r>
            <a:r>
              <a:rPr lang="en-US" b="0" i="0" dirty="0">
                <a:solidFill>
                  <a:srgbClr val="000000"/>
                </a:solidFill>
                <a:effectLst/>
                <a:latin typeface="Nunito" panose="00000500000000000000" pitchFamily="2" charset="0"/>
              </a:rPr>
              <a:t>. Computer devices like keyboard, mouse, printer, etc. that we can see and touch are the </a:t>
            </a:r>
            <a:r>
              <a:rPr lang="en-US" b="1" i="0" dirty="0">
                <a:solidFill>
                  <a:srgbClr val="000000"/>
                </a:solidFill>
                <a:effectLst/>
                <a:latin typeface="Nunito" panose="00000500000000000000" pitchFamily="2" charset="0"/>
              </a:rPr>
              <a:t>hardware</a:t>
            </a:r>
            <a:r>
              <a:rPr lang="en-US" b="0" i="0" dirty="0">
                <a:solidFill>
                  <a:srgbClr val="000000"/>
                </a:solidFill>
                <a:effectLst/>
                <a:latin typeface="Nunito" panose="00000500000000000000" pitchFamily="2" charset="0"/>
              </a:rPr>
              <a:t> components of a computer. The set of instructions or programs that make the computer function using these hardware parts are called </a:t>
            </a:r>
            <a:r>
              <a:rPr lang="en-US" b="1" i="0" dirty="0">
                <a:solidFill>
                  <a:srgbClr val="000000"/>
                </a:solidFill>
                <a:effectLst/>
                <a:latin typeface="Nunito" panose="00000500000000000000" pitchFamily="2" charset="0"/>
              </a:rPr>
              <a:t>softwar</a:t>
            </a:r>
            <a:r>
              <a:rPr lang="en-US" b="1" dirty="0">
                <a:solidFill>
                  <a:srgbClr val="000000"/>
                </a:solidFill>
                <a:latin typeface="Nunito" panose="00000500000000000000" pitchFamily="2" charset="0"/>
              </a:rPr>
              <a:t>e.</a:t>
            </a:r>
            <a:endParaRPr lang="en-US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133C62BD-72B6-2C08-AFA8-4B7A76C5BF4B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459" y="4607858"/>
            <a:ext cx="770092" cy="763831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B08FE69E-F8AB-25B8-11C9-6939702F69D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1429" y="5064002"/>
            <a:ext cx="6096012" cy="615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87701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CEB31F2-8C81-204D-D705-5729FB7842FC}"/>
              </a:ext>
            </a:extLst>
          </p:cNvPr>
          <p:cNvSpPr/>
          <p:nvPr/>
        </p:nvSpPr>
        <p:spPr>
          <a:xfrm>
            <a:off x="0" y="0"/>
            <a:ext cx="11669805" cy="6858000"/>
          </a:xfrm>
          <a:prstGeom prst="rect">
            <a:avLst/>
          </a:prstGeom>
          <a:solidFill>
            <a:srgbClr val="F5F6F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877130044"/>
              </p:ext>
            </p:extLst>
          </p:nvPr>
        </p:nvGraphicFramePr>
        <p:xfrm>
          <a:off x="484094" y="447345"/>
          <a:ext cx="6096000" cy="6463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5388E37D-C35C-AF5A-081E-79EF0C4264F5}"/>
              </a:ext>
            </a:extLst>
          </p:cNvPr>
          <p:cNvSpPr txBox="1"/>
          <p:nvPr/>
        </p:nvSpPr>
        <p:spPr>
          <a:xfrm>
            <a:off x="522194" y="1252584"/>
            <a:ext cx="11147612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buFont typeface="Arial" panose="020B0604020202020204" pitchFamily="34" charset="0"/>
              <a:buChar char="•"/>
            </a:pPr>
            <a:r>
              <a:rPr lang="en-US" sz="2400" b="1" i="0" dirty="0">
                <a:solidFill>
                  <a:srgbClr val="000000"/>
                </a:solidFill>
                <a:effectLst/>
                <a:latin typeface="Almarai" pitchFamily="2" charset="-78"/>
                <a:cs typeface="Almarai" pitchFamily="2" charset="-78"/>
              </a:rPr>
              <a:t> Speed</a:t>
            </a:r>
            <a:r>
              <a:rPr lang="ar-EG" sz="2400" b="1" i="0" dirty="0">
                <a:solidFill>
                  <a:srgbClr val="000000"/>
                </a:solidFill>
                <a:effectLst/>
                <a:latin typeface="Almarai" pitchFamily="2" charset="-78"/>
                <a:cs typeface="Almarai" pitchFamily="2" charset="-78"/>
              </a:rPr>
              <a:t>ال</a:t>
            </a:r>
            <a:r>
              <a:rPr lang="ar-EG" sz="2400" b="1" dirty="0">
                <a:solidFill>
                  <a:srgbClr val="000000"/>
                </a:solidFill>
                <a:latin typeface="Almarai" pitchFamily="2" charset="-78"/>
                <a:cs typeface="Almarai" pitchFamily="2" charset="-78"/>
              </a:rPr>
              <a:t>سرعة </a:t>
            </a:r>
            <a:r>
              <a:rPr lang="en-US" sz="2400" i="0" dirty="0">
                <a:solidFill>
                  <a:srgbClr val="000000"/>
                </a:solidFill>
                <a:effectLst/>
                <a:latin typeface="Almarai" pitchFamily="2" charset="-78"/>
                <a:cs typeface="Almarai" pitchFamily="2" charset="-78"/>
              </a:rPr>
              <a:t>− </a:t>
            </a:r>
            <a:r>
              <a:rPr lang="ar-EG" sz="2400" i="0" dirty="0">
                <a:solidFill>
                  <a:srgbClr val="000000"/>
                </a:solidFill>
                <a:effectLst/>
                <a:latin typeface="Almarai" pitchFamily="2" charset="-78"/>
                <a:cs typeface="Almarai" pitchFamily="2" charset="-78"/>
              </a:rPr>
              <a:t>عادة ، يمكن للكمبيوتر تنفيذ 3-4 ملايين تعليمات في الثانية.</a:t>
            </a:r>
            <a:endParaRPr lang="en-US" sz="2400" i="0" dirty="0">
              <a:solidFill>
                <a:srgbClr val="000000"/>
              </a:solidFill>
              <a:effectLst/>
              <a:latin typeface="Almarai" pitchFamily="2" charset="-78"/>
              <a:cs typeface="Almarai" pitchFamily="2" charset="-78"/>
            </a:endParaRPr>
          </a:p>
          <a:p>
            <a:pPr algn="just" rtl="1">
              <a:buFont typeface="Arial" panose="020B0604020202020204" pitchFamily="34" charset="0"/>
              <a:buChar char="•"/>
            </a:pPr>
            <a:r>
              <a:rPr lang="en-US" sz="2400" b="1" i="0" dirty="0">
                <a:solidFill>
                  <a:srgbClr val="000000"/>
                </a:solidFill>
                <a:effectLst/>
                <a:latin typeface="Almarai" pitchFamily="2" charset="-78"/>
                <a:cs typeface="Almarai" pitchFamily="2" charset="-78"/>
              </a:rPr>
              <a:t> Accuracy</a:t>
            </a:r>
            <a:r>
              <a:rPr lang="ar-EG" sz="2400" b="1" i="0" dirty="0">
                <a:solidFill>
                  <a:srgbClr val="000000"/>
                </a:solidFill>
                <a:effectLst/>
                <a:latin typeface="Almarai" pitchFamily="2" charset="-78"/>
                <a:cs typeface="Almarai" pitchFamily="2" charset="-78"/>
              </a:rPr>
              <a:t>الدقة </a:t>
            </a:r>
            <a:r>
              <a:rPr lang="en-US" sz="2400" i="0" dirty="0">
                <a:solidFill>
                  <a:srgbClr val="000000"/>
                </a:solidFill>
                <a:effectLst/>
                <a:latin typeface="Almarai" pitchFamily="2" charset="-78"/>
                <a:cs typeface="Almarai" pitchFamily="2" charset="-78"/>
              </a:rPr>
              <a:t> − </a:t>
            </a:r>
            <a:r>
              <a:rPr lang="ar-EG" sz="2400" i="0" dirty="0">
                <a:solidFill>
                  <a:srgbClr val="000000"/>
                </a:solidFill>
                <a:effectLst/>
                <a:latin typeface="Almarai" pitchFamily="2" charset="-78"/>
                <a:cs typeface="Almarai" pitchFamily="2" charset="-78"/>
              </a:rPr>
              <a:t>تُظهر أجهزة الكمبيوتر درجة عالية جدًا من الدقة. عادةً ما تكون الأخطاء التي قد تحدث بسبب بيانات غير دقيقة أو تعليمات خاطئة أو خلل في الرقائق - جميع الأخطاء البشرية.</a:t>
            </a:r>
          </a:p>
          <a:p>
            <a:pPr algn="just" rtl="1">
              <a:buFont typeface="Arial" panose="020B0604020202020204" pitchFamily="34" charset="0"/>
              <a:buChar char="•"/>
            </a:pPr>
            <a:r>
              <a:rPr lang="en-US" sz="2400" b="1" i="0" dirty="0">
                <a:solidFill>
                  <a:srgbClr val="000000"/>
                </a:solidFill>
                <a:effectLst/>
                <a:latin typeface="Almarai" pitchFamily="2" charset="-78"/>
                <a:cs typeface="Almarai" pitchFamily="2" charset="-78"/>
              </a:rPr>
              <a:t> Reliability</a:t>
            </a:r>
            <a:r>
              <a:rPr lang="ar-EG" sz="2400" b="1" i="0" dirty="0">
                <a:solidFill>
                  <a:srgbClr val="000000"/>
                </a:solidFill>
                <a:effectLst/>
                <a:latin typeface="Almarai" pitchFamily="2" charset="-78"/>
                <a:cs typeface="Almarai" pitchFamily="2" charset="-78"/>
              </a:rPr>
              <a:t>الموثوقية </a:t>
            </a:r>
            <a:r>
              <a:rPr lang="en-US" sz="2400" i="0" dirty="0">
                <a:solidFill>
                  <a:srgbClr val="000000"/>
                </a:solidFill>
                <a:effectLst/>
                <a:latin typeface="Almarai" pitchFamily="2" charset="-78"/>
                <a:cs typeface="Almarai" pitchFamily="2" charset="-78"/>
              </a:rPr>
              <a:t> − </a:t>
            </a:r>
            <a:r>
              <a:rPr lang="ar-EG" sz="2400" i="0" dirty="0">
                <a:solidFill>
                  <a:srgbClr val="000000"/>
                </a:solidFill>
                <a:effectLst/>
                <a:latin typeface="Almarai" pitchFamily="2" charset="-78"/>
                <a:cs typeface="Almarai" pitchFamily="2" charset="-78"/>
              </a:rPr>
              <a:t>يمكن لأجهزة الكمبيوتر تنفيذ نفس النوع من العمل بشكل متكرر دون حدوث أخطاء بسبب التعب أو الملل ، وهو أمر شائع جدًا بين البشر.</a:t>
            </a:r>
          </a:p>
          <a:p>
            <a:pPr algn="just" rtl="1">
              <a:buFont typeface="Arial" panose="020B0604020202020204" pitchFamily="34" charset="0"/>
              <a:buChar char="•"/>
            </a:pPr>
            <a:r>
              <a:rPr lang="en-US" sz="2400" b="1" i="0" dirty="0">
                <a:solidFill>
                  <a:srgbClr val="000000"/>
                </a:solidFill>
                <a:effectLst/>
                <a:latin typeface="Almarai" pitchFamily="2" charset="-78"/>
                <a:cs typeface="Almarai" pitchFamily="2" charset="-78"/>
              </a:rPr>
              <a:t> Versatility</a:t>
            </a:r>
            <a:r>
              <a:rPr lang="ar-EG" sz="2400" b="1" i="0" dirty="0">
                <a:solidFill>
                  <a:srgbClr val="000000"/>
                </a:solidFill>
                <a:effectLst/>
                <a:latin typeface="Almarai" pitchFamily="2" charset="-78"/>
                <a:cs typeface="Almarai" pitchFamily="2" charset="-78"/>
              </a:rPr>
              <a:t>تعددية الاستخدام </a:t>
            </a:r>
            <a:r>
              <a:rPr lang="en-US" sz="2400" i="0" dirty="0">
                <a:solidFill>
                  <a:srgbClr val="000000"/>
                </a:solidFill>
                <a:effectLst/>
                <a:latin typeface="Almarai" pitchFamily="2" charset="-78"/>
                <a:cs typeface="Almarai" pitchFamily="2" charset="-78"/>
              </a:rPr>
              <a:t> − </a:t>
            </a:r>
            <a:r>
              <a:rPr lang="ar-EG" sz="2400" i="0" dirty="0">
                <a:solidFill>
                  <a:srgbClr val="000000"/>
                </a:solidFill>
                <a:effectLst/>
                <a:latin typeface="Almarai" pitchFamily="2" charset="-78"/>
                <a:cs typeface="Almarai" pitchFamily="2" charset="-78"/>
              </a:rPr>
              <a:t>يمكن لأجهزة الكمبيوتر تنفيذ مجموعة واسعة من الأعمال من إدخال البيانات وحجز التذاكر إلى الحسابات الرياضية المعقدة والملاحظات الفلكية المستمرة. إذا كان بإمكانك إدخال البيانات الضرورية بالتعليمات الصحيحة ، فسيقوم الكمبيوتر بالمعالجة.</a:t>
            </a:r>
            <a:endParaRPr lang="en-US" sz="2400" i="0" dirty="0">
              <a:solidFill>
                <a:srgbClr val="000000"/>
              </a:solidFill>
              <a:effectLst/>
              <a:latin typeface="Almarai" pitchFamily="2" charset="-78"/>
              <a:cs typeface="Almarai" pitchFamily="2" charset="-78"/>
            </a:endParaRPr>
          </a:p>
          <a:p>
            <a:pPr algn="just" rtl="1">
              <a:buFont typeface="Arial" panose="020B0604020202020204" pitchFamily="34" charset="0"/>
              <a:buChar char="•"/>
            </a:pPr>
            <a:r>
              <a:rPr lang="en-US" sz="2400" b="1" i="0" dirty="0">
                <a:solidFill>
                  <a:srgbClr val="000000"/>
                </a:solidFill>
                <a:effectLst/>
                <a:latin typeface="Almarai" pitchFamily="2" charset="-78"/>
                <a:cs typeface="Almarai" pitchFamily="2" charset="-78"/>
              </a:rPr>
              <a:t> Storage Capacity</a:t>
            </a:r>
            <a:r>
              <a:rPr lang="ar-EG" sz="2400" b="1" i="0" dirty="0">
                <a:solidFill>
                  <a:srgbClr val="000000"/>
                </a:solidFill>
                <a:effectLst/>
                <a:latin typeface="Almarai" pitchFamily="2" charset="-78"/>
                <a:cs typeface="Almarai" pitchFamily="2" charset="-78"/>
              </a:rPr>
              <a:t>سعة التخزين </a:t>
            </a:r>
            <a:r>
              <a:rPr lang="en-US" sz="2400" i="0" dirty="0">
                <a:solidFill>
                  <a:srgbClr val="000000"/>
                </a:solidFill>
                <a:effectLst/>
                <a:latin typeface="Almarai" pitchFamily="2" charset="-78"/>
                <a:cs typeface="Almarai" pitchFamily="2" charset="-78"/>
              </a:rPr>
              <a:t> − </a:t>
            </a:r>
            <a:r>
              <a:rPr lang="ar-EG" sz="2400" i="0" dirty="0">
                <a:solidFill>
                  <a:srgbClr val="000000"/>
                </a:solidFill>
                <a:effectLst/>
                <a:latin typeface="Almarai" pitchFamily="2" charset="-78"/>
                <a:cs typeface="Almarai" pitchFamily="2" charset="-78"/>
              </a:rPr>
              <a:t>يمكن لأجهزة الكمبيوتر تخزين كمية كبيرة جدًا من البيانات بجزء بسيط من تكلفة التخزين التقليدي للملفات. أيضًا ، البيانات آمنة من التآكل العادي المرتبط بالورق.</a:t>
            </a:r>
            <a:endParaRPr lang="en-US" sz="2400" i="0" dirty="0">
              <a:solidFill>
                <a:srgbClr val="000000"/>
              </a:solidFill>
              <a:effectLst/>
              <a:latin typeface="Almarai" pitchFamily="2" charset="-78"/>
              <a:cs typeface="Almarai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9706636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3596526099"/>
              </p:ext>
            </p:extLst>
          </p:nvPr>
        </p:nvGraphicFramePr>
        <p:xfrm>
          <a:off x="134470" y="1429305"/>
          <a:ext cx="6096000" cy="5250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FAE7A5BC-A844-67C4-2505-57B651ABAEDD}"/>
              </a:ext>
            </a:extLst>
          </p:cNvPr>
          <p:cNvSpPr txBox="1"/>
          <p:nvPr/>
        </p:nvSpPr>
        <p:spPr>
          <a:xfrm>
            <a:off x="134470" y="1954323"/>
            <a:ext cx="5746377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en-US" dirty="0" err="1">
                <a:latin typeface="Almarai" pitchFamily="2" charset="-78"/>
                <a:cs typeface="Almarai" pitchFamily="2" charset="-78"/>
              </a:rPr>
              <a:t>يمكن</a:t>
            </a:r>
            <a:r>
              <a:rPr lang="en-US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dirty="0" err="1">
                <a:latin typeface="Almarai" pitchFamily="2" charset="-78"/>
                <a:cs typeface="Almarai" pitchFamily="2" charset="-78"/>
              </a:rPr>
              <a:t>لأجهزة</a:t>
            </a:r>
            <a:r>
              <a:rPr lang="en-US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dirty="0" err="1">
                <a:latin typeface="Almarai" pitchFamily="2" charset="-78"/>
                <a:cs typeface="Almarai" pitchFamily="2" charset="-78"/>
              </a:rPr>
              <a:t>الكمبيوتر</a:t>
            </a:r>
            <a:r>
              <a:rPr lang="en-US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dirty="0" err="1">
                <a:latin typeface="Almarai" pitchFamily="2" charset="-78"/>
                <a:cs typeface="Almarai" pitchFamily="2" charset="-78"/>
              </a:rPr>
              <a:t>القيام</a:t>
            </a:r>
            <a:r>
              <a:rPr lang="en-US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dirty="0" err="1">
                <a:latin typeface="Almarai" pitchFamily="2" charset="-78"/>
                <a:cs typeface="Almarai" pitchFamily="2" charset="-78"/>
              </a:rPr>
              <a:t>بنفس</a:t>
            </a:r>
            <a:r>
              <a:rPr lang="en-US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dirty="0" err="1">
                <a:latin typeface="Almarai" pitchFamily="2" charset="-78"/>
                <a:cs typeface="Almarai" pitchFamily="2" charset="-78"/>
              </a:rPr>
              <a:t>المهمة</a:t>
            </a:r>
            <a:r>
              <a:rPr lang="en-US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dirty="0" err="1">
                <a:latin typeface="Almarai" pitchFamily="2" charset="-78"/>
                <a:cs typeface="Almarai" pitchFamily="2" charset="-78"/>
              </a:rPr>
              <a:t>بشكل</a:t>
            </a:r>
            <a:r>
              <a:rPr lang="en-US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dirty="0" err="1">
                <a:latin typeface="Almarai" pitchFamily="2" charset="-78"/>
                <a:cs typeface="Almarai" pitchFamily="2" charset="-78"/>
              </a:rPr>
              <a:t>متكرر</a:t>
            </a:r>
            <a:r>
              <a:rPr lang="en-US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dirty="0" err="1">
                <a:latin typeface="Almarai" pitchFamily="2" charset="-78"/>
                <a:cs typeface="Almarai" pitchFamily="2" charset="-78"/>
              </a:rPr>
              <a:t>بنفس</a:t>
            </a:r>
            <a:r>
              <a:rPr lang="en-US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dirty="0" err="1">
                <a:latin typeface="Almarai" pitchFamily="2" charset="-78"/>
                <a:cs typeface="Almarai" pitchFamily="2" charset="-78"/>
              </a:rPr>
              <a:t>الدقة</a:t>
            </a:r>
            <a:r>
              <a:rPr lang="en-US" dirty="0">
                <a:latin typeface="Almarai" pitchFamily="2" charset="-78"/>
                <a:cs typeface="Almarai" pitchFamily="2" charset="-78"/>
              </a:rPr>
              <a:t>.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en-US" dirty="0">
                <a:latin typeface="Almarai" pitchFamily="2" charset="-78"/>
                <a:cs typeface="Almarai" pitchFamily="2" charset="-78"/>
              </a:rPr>
              <a:t>ل</a:t>
            </a:r>
            <a:r>
              <a:rPr lang="ar-EG" dirty="0">
                <a:latin typeface="Almarai" pitchFamily="2" charset="-78"/>
                <a:cs typeface="Almarai" pitchFamily="2" charset="-78"/>
              </a:rPr>
              <a:t>ا</a:t>
            </a:r>
            <a:r>
              <a:rPr lang="en-US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dirty="0" err="1">
                <a:latin typeface="Almarai" pitchFamily="2" charset="-78"/>
                <a:cs typeface="Almarai" pitchFamily="2" charset="-78"/>
              </a:rPr>
              <a:t>تتعب</a:t>
            </a:r>
            <a:r>
              <a:rPr lang="en-US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dirty="0" err="1">
                <a:latin typeface="Almarai" pitchFamily="2" charset="-78"/>
                <a:cs typeface="Almarai" pitchFamily="2" charset="-78"/>
              </a:rPr>
              <a:t>أجهزة</a:t>
            </a:r>
            <a:r>
              <a:rPr lang="en-US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dirty="0" err="1">
                <a:latin typeface="Almarai" pitchFamily="2" charset="-78"/>
                <a:cs typeface="Almarai" pitchFamily="2" charset="-78"/>
              </a:rPr>
              <a:t>الكمبيوتر</a:t>
            </a:r>
            <a:r>
              <a:rPr lang="en-US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dirty="0" err="1">
                <a:latin typeface="Almarai" pitchFamily="2" charset="-78"/>
                <a:cs typeface="Almarai" pitchFamily="2" charset="-78"/>
              </a:rPr>
              <a:t>أو</a:t>
            </a:r>
            <a:r>
              <a:rPr lang="en-US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dirty="0" err="1">
                <a:latin typeface="Almarai" pitchFamily="2" charset="-78"/>
                <a:cs typeface="Almarai" pitchFamily="2" charset="-78"/>
              </a:rPr>
              <a:t>تمل</a:t>
            </a:r>
            <a:r>
              <a:rPr lang="en-US" dirty="0">
                <a:latin typeface="Almarai" pitchFamily="2" charset="-78"/>
                <a:cs typeface="Almarai" pitchFamily="2" charset="-78"/>
              </a:rPr>
              <a:t>.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en-US" dirty="0" err="1">
                <a:latin typeface="Almarai" pitchFamily="2" charset="-78"/>
                <a:cs typeface="Almarai" pitchFamily="2" charset="-78"/>
              </a:rPr>
              <a:t>يمكن</a:t>
            </a:r>
            <a:r>
              <a:rPr lang="en-US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dirty="0" err="1">
                <a:latin typeface="Almarai" pitchFamily="2" charset="-78"/>
                <a:cs typeface="Almarai" pitchFamily="2" charset="-78"/>
              </a:rPr>
              <a:t>أن</a:t>
            </a:r>
            <a:r>
              <a:rPr lang="en-US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dirty="0" err="1">
                <a:latin typeface="Almarai" pitchFamily="2" charset="-78"/>
                <a:cs typeface="Almarai" pitchFamily="2" charset="-78"/>
              </a:rPr>
              <a:t>تقوم</a:t>
            </a:r>
            <a:r>
              <a:rPr lang="en-US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dirty="0" err="1">
                <a:latin typeface="Almarai" pitchFamily="2" charset="-78"/>
                <a:cs typeface="Almarai" pitchFamily="2" charset="-78"/>
              </a:rPr>
              <a:t>أجهزة</a:t>
            </a:r>
            <a:r>
              <a:rPr lang="en-US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dirty="0" err="1">
                <a:latin typeface="Almarai" pitchFamily="2" charset="-78"/>
                <a:cs typeface="Almarai" pitchFamily="2" charset="-78"/>
              </a:rPr>
              <a:t>الكمبيوتر</a:t>
            </a:r>
            <a:r>
              <a:rPr lang="en-US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dirty="0" err="1">
                <a:latin typeface="Almarai" pitchFamily="2" charset="-78"/>
                <a:cs typeface="Almarai" pitchFamily="2" charset="-78"/>
              </a:rPr>
              <a:t>بمهام</a:t>
            </a:r>
            <a:r>
              <a:rPr lang="en-US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dirty="0" err="1">
                <a:latin typeface="Almarai" pitchFamily="2" charset="-78"/>
                <a:cs typeface="Almarai" pitchFamily="2" charset="-78"/>
              </a:rPr>
              <a:t>روتينية</a:t>
            </a:r>
            <a:r>
              <a:rPr lang="en-US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dirty="0" err="1">
                <a:latin typeface="Almarai" pitchFamily="2" charset="-78"/>
                <a:cs typeface="Almarai" pitchFamily="2" charset="-78"/>
              </a:rPr>
              <a:t>مع</a:t>
            </a:r>
            <a:r>
              <a:rPr lang="en-US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dirty="0" err="1">
                <a:latin typeface="Almarai" pitchFamily="2" charset="-78"/>
                <a:cs typeface="Almarai" pitchFamily="2" charset="-78"/>
              </a:rPr>
              <a:t>توفير</a:t>
            </a:r>
            <a:r>
              <a:rPr lang="en-US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dirty="0" err="1">
                <a:latin typeface="Almarai" pitchFamily="2" charset="-78"/>
                <a:cs typeface="Almarai" pitchFamily="2" charset="-78"/>
              </a:rPr>
              <a:t>الموارد</a:t>
            </a:r>
            <a:r>
              <a:rPr lang="en-US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dirty="0" err="1">
                <a:latin typeface="Almarai" pitchFamily="2" charset="-78"/>
                <a:cs typeface="Almarai" pitchFamily="2" charset="-78"/>
              </a:rPr>
              <a:t>البشرية</a:t>
            </a:r>
            <a:r>
              <a:rPr lang="en-US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dirty="0" err="1">
                <a:latin typeface="Almarai" pitchFamily="2" charset="-78"/>
                <a:cs typeface="Almarai" pitchFamily="2" charset="-78"/>
              </a:rPr>
              <a:t>لوظائف</a:t>
            </a:r>
            <a:r>
              <a:rPr lang="en-US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dirty="0" err="1">
                <a:latin typeface="Almarai" pitchFamily="2" charset="-78"/>
                <a:cs typeface="Almarai" pitchFamily="2" charset="-78"/>
              </a:rPr>
              <a:t>أكثر</a:t>
            </a:r>
            <a:r>
              <a:rPr lang="en-US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dirty="0" err="1">
                <a:latin typeface="Almarai" pitchFamily="2" charset="-78"/>
                <a:cs typeface="Almarai" pitchFamily="2" charset="-78"/>
              </a:rPr>
              <a:t>ذكاءً</a:t>
            </a:r>
            <a:r>
              <a:rPr lang="en-US" dirty="0">
                <a:latin typeface="Almarai" pitchFamily="2" charset="-78"/>
                <a:cs typeface="Almarai" pitchFamily="2" charset="-78"/>
              </a:rPr>
              <a:t>.</a:t>
            </a:r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1350440925"/>
              </p:ext>
            </p:extLst>
          </p:nvPr>
        </p:nvGraphicFramePr>
        <p:xfrm>
          <a:off x="134470" y="4299438"/>
          <a:ext cx="6096000" cy="5134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3CCD84F9-BE68-1A3B-12A0-22766491B956}"/>
              </a:ext>
            </a:extLst>
          </p:cNvPr>
          <p:cNvSpPr txBox="1"/>
          <p:nvPr/>
        </p:nvSpPr>
        <p:spPr>
          <a:xfrm>
            <a:off x="134470" y="4812869"/>
            <a:ext cx="5746377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EG" dirty="0">
                <a:latin typeface="Almarai" pitchFamily="2" charset="-78"/>
                <a:cs typeface="Almarai" pitchFamily="2" charset="-78"/>
              </a:rPr>
              <a:t>أجهزة الكمبيوتر ليس لديها ذكاء. إنهم يتبعون التعليمات بشكل أعمى دون التفكير في النتيجة.</a:t>
            </a:r>
            <a:endParaRPr lang="en-US" dirty="0">
              <a:latin typeface="Almarai" pitchFamily="2" charset="-78"/>
              <a:cs typeface="Almarai" pitchFamily="2" charset="-78"/>
            </a:endParaRP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EG" dirty="0">
                <a:latin typeface="Almarai" pitchFamily="2" charset="-78"/>
                <a:cs typeface="Almarai" pitchFamily="2" charset="-78"/>
              </a:rPr>
              <a:t> يعد الإمداد المنتظم بالكهرباء ضروريًا لتشغيل أجهزة الكمبيوتر ، وهو الأمر الذي قد يكون صعبًا في كل مكان خاصة في الدول النامية.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41BB085-C8B4-F2C1-69C7-ED0DF1015551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470" y="3493197"/>
            <a:ext cx="6096012" cy="615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433247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53216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2BCC06E-5CAB-6EEF-6144-5F263C92D4FC}"/>
              </a:ext>
            </a:extLst>
          </p:cNvPr>
          <p:cNvSpPr/>
          <p:nvPr/>
        </p:nvSpPr>
        <p:spPr>
          <a:xfrm>
            <a:off x="591671" y="6291418"/>
            <a:ext cx="9412941" cy="29764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E278748-ED6B-D153-2E97-771D3D05BA78}"/>
              </a:ext>
            </a:extLst>
          </p:cNvPr>
          <p:cNvSpPr txBox="1"/>
          <p:nvPr/>
        </p:nvSpPr>
        <p:spPr>
          <a:xfrm>
            <a:off x="179294" y="537900"/>
            <a:ext cx="5127812" cy="21852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en-US" b="1" dirty="0">
                <a:latin typeface="Almarai" pitchFamily="2" charset="-78"/>
                <a:cs typeface="Almarai" pitchFamily="2" charset="-78"/>
              </a:rPr>
              <a:t> -</a:t>
            </a:r>
            <a:r>
              <a:rPr lang="en-US" b="1" dirty="0" err="1">
                <a:latin typeface="Almarai" pitchFamily="2" charset="-78"/>
                <a:cs typeface="Almarai" pitchFamily="2" charset="-78"/>
              </a:rPr>
              <a:t>يُطلق</a:t>
            </a:r>
            <a:r>
              <a:rPr lang="en-US" b="1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b="1" dirty="0" err="1">
                <a:latin typeface="Almarai" pitchFamily="2" charset="-78"/>
                <a:cs typeface="Almarai" pitchFamily="2" charset="-78"/>
              </a:rPr>
              <a:t>على</a:t>
            </a:r>
            <a:r>
              <a:rPr lang="en-US" b="1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b="1" dirty="0" err="1">
                <a:latin typeface="Almarai" pitchFamily="2" charset="-78"/>
                <a:cs typeface="Almarai" pitchFamily="2" charset="-78"/>
              </a:rPr>
              <a:t>بدء</a:t>
            </a:r>
            <a:r>
              <a:rPr lang="en-US" b="1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b="1" dirty="0" err="1">
                <a:latin typeface="Almarai" pitchFamily="2" charset="-78"/>
                <a:cs typeface="Almarai" pitchFamily="2" charset="-78"/>
              </a:rPr>
              <a:t>تشغيل</a:t>
            </a:r>
            <a:r>
              <a:rPr lang="en-US" b="1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b="1" dirty="0" err="1">
                <a:latin typeface="Almarai" pitchFamily="2" charset="-78"/>
                <a:cs typeface="Almarai" pitchFamily="2" charset="-78"/>
              </a:rPr>
              <a:t>جهاز</a:t>
            </a:r>
            <a:r>
              <a:rPr lang="en-US" b="1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b="1" dirty="0" err="1">
                <a:latin typeface="Almarai" pitchFamily="2" charset="-78"/>
                <a:cs typeface="Almarai" pitchFamily="2" charset="-78"/>
              </a:rPr>
              <a:t>كمبيوتر</a:t>
            </a:r>
            <a:r>
              <a:rPr lang="en-US" b="1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b="1" dirty="0" err="1">
                <a:latin typeface="Almarai" pitchFamily="2" charset="-78"/>
                <a:cs typeface="Almarai" pitchFamily="2" charset="-78"/>
              </a:rPr>
              <a:t>أو</a:t>
            </a:r>
            <a:r>
              <a:rPr lang="en-US" b="1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b="1" dirty="0" err="1">
                <a:latin typeface="Almarai" pitchFamily="2" charset="-78"/>
                <a:cs typeface="Almarai" pitchFamily="2" charset="-78"/>
              </a:rPr>
              <a:t>جهاز</a:t>
            </a:r>
            <a:r>
              <a:rPr lang="en-US" b="1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b="1" dirty="0" err="1">
                <a:latin typeface="Almarai" pitchFamily="2" charset="-78"/>
                <a:cs typeface="Almarai" pitchFamily="2" charset="-78"/>
              </a:rPr>
              <a:t>مضمّن</a:t>
            </a:r>
            <a:r>
              <a:rPr lang="en-US" b="1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b="1" dirty="0" err="1">
                <a:latin typeface="Almarai" pitchFamily="2" charset="-78"/>
                <a:cs typeface="Almarai" pitchFamily="2" charset="-78"/>
              </a:rPr>
              <a:t>في</a:t>
            </a:r>
            <a:r>
              <a:rPr lang="en-US" b="1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b="1" dirty="0" err="1">
                <a:latin typeface="Almarai" pitchFamily="2" charset="-78"/>
                <a:cs typeface="Almarai" pitchFamily="2" charset="-78"/>
              </a:rPr>
              <a:t>الكمبيوتر</a:t>
            </a:r>
            <a:r>
              <a:rPr lang="en-US" b="1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800" b="1" dirty="0">
                <a:latin typeface="Almarai" pitchFamily="2" charset="-78"/>
                <a:cs typeface="Almarai" pitchFamily="2" charset="-78"/>
              </a:rPr>
              <a:t>Booting</a:t>
            </a:r>
          </a:p>
          <a:p>
            <a:pPr algn="r" rtl="1"/>
            <a:r>
              <a:rPr lang="en-US" b="1" dirty="0" err="1">
                <a:latin typeface="Almarai" pitchFamily="2" charset="-78"/>
                <a:cs typeface="Almarai" pitchFamily="2" charset="-78"/>
              </a:rPr>
              <a:t>يتم</a:t>
            </a:r>
            <a:r>
              <a:rPr lang="en-US" b="1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b="1" dirty="0" err="1">
                <a:latin typeface="Almarai" pitchFamily="2" charset="-78"/>
                <a:cs typeface="Almarai" pitchFamily="2" charset="-78"/>
              </a:rPr>
              <a:t>التشغيل</a:t>
            </a:r>
            <a:r>
              <a:rPr lang="en-US" b="1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b="1" dirty="0" err="1">
                <a:latin typeface="Almarai" pitchFamily="2" charset="-78"/>
                <a:cs typeface="Almarai" pitchFamily="2" charset="-78"/>
              </a:rPr>
              <a:t>على</a:t>
            </a:r>
            <a:r>
              <a:rPr lang="en-US" b="1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b="1" dirty="0" err="1">
                <a:latin typeface="Almarai" pitchFamily="2" charset="-78"/>
                <a:cs typeface="Almarai" pitchFamily="2" charset="-78"/>
              </a:rPr>
              <a:t>خطوتين</a:t>
            </a:r>
            <a:r>
              <a:rPr lang="en-US" b="1" dirty="0">
                <a:latin typeface="Almarai" pitchFamily="2" charset="-78"/>
                <a:cs typeface="Almarai" pitchFamily="2" charset="-78"/>
              </a:rPr>
              <a:t> –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en-US" b="1" dirty="0" err="1">
                <a:latin typeface="Almarai" pitchFamily="2" charset="-78"/>
                <a:cs typeface="Almarai" pitchFamily="2" charset="-78"/>
              </a:rPr>
              <a:t>التبديل</a:t>
            </a:r>
            <a:r>
              <a:rPr lang="en-US" b="1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b="1" dirty="0" err="1">
                <a:latin typeface="Almarai" pitchFamily="2" charset="-78"/>
                <a:cs typeface="Almarai" pitchFamily="2" charset="-78"/>
              </a:rPr>
              <a:t>على</a:t>
            </a:r>
            <a:r>
              <a:rPr lang="en-US" b="1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b="1" dirty="0" err="1">
                <a:latin typeface="Almarai" pitchFamily="2" charset="-78"/>
                <a:cs typeface="Almarai" pitchFamily="2" charset="-78"/>
              </a:rPr>
              <a:t>مصدر</a:t>
            </a:r>
            <a:r>
              <a:rPr lang="en-US" b="1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b="1" dirty="0" err="1">
                <a:latin typeface="Almarai" pitchFamily="2" charset="-78"/>
                <a:cs typeface="Almarai" pitchFamily="2" charset="-78"/>
              </a:rPr>
              <a:t>الطاقة</a:t>
            </a:r>
            <a:endParaRPr lang="en-US" b="1" dirty="0">
              <a:latin typeface="Almarai" pitchFamily="2" charset="-78"/>
              <a:cs typeface="Almarai" pitchFamily="2" charset="-78"/>
            </a:endParaRP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en-US" b="1" dirty="0" err="1">
                <a:latin typeface="Almarai" pitchFamily="2" charset="-78"/>
                <a:cs typeface="Almarai" pitchFamily="2" charset="-78"/>
              </a:rPr>
              <a:t>تحميل</a:t>
            </a:r>
            <a:r>
              <a:rPr lang="en-US" b="1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b="1" dirty="0" err="1">
                <a:latin typeface="Almarai" pitchFamily="2" charset="-78"/>
                <a:cs typeface="Almarai" pitchFamily="2" charset="-78"/>
              </a:rPr>
              <a:t>نظام</a:t>
            </a:r>
            <a:r>
              <a:rPr lang="en-US" b="1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b="1" dirty="0" err="1">
                <a:latin typeface="Almarai" pitchFamily="2" charset="-78"/>
                <a:cs typeface="Almarai" pitchFamily="2" charset="-78"/>
              </a:rPr>
              <a:t>التشغيل</a:t>
            </a:r>
            <a:r>
              <a:rPr lang="en-US" b="1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b="1" dirty="0" err="1">
                <a:latin typeface="Almarai" pitchFamily="2" charset="-78"/>
                <a:cs typeface="Almarai" pitchFamily="2" charset="-78"/>
              </a:rPr>
              <a:t>في</a:t>
            </a:r>
            <a:r>
              <a:rPr lang="en-US" b="1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b="1" dirty="0" err="1">
                <a:latin typeface="Almarai" pitchFamily="2" charset="-78"/>
                <a:cs typeface="Almarai" pitchFamily="2" charset="-78"/>
              </a:rPr>
              <a:t>الذاكرة</a:t>
            </a:r>
            <a:r>
              <a:rPr lang="en-US" b="1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b="1" dirty="0" err="1">
                <a:latin typeface="Almarai" pitchFamily="2" charset="-78"/>
                <a:cs typeface="Almarai" pitchFamily="2" charset="-78"/>
              </a:rPr>
              <a:t>الرئيسية</a:t>
            </a:r>
            <a:r>
              <a:rPr lang="en-US" b="1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b="1" dirty="0" err="1">
                <a:latin typeface="Almarai" pitchFamily="2" charset="-78"/>
                <a:cs typeface="Almarai" pitchFamily="2" charset="-78"/>
              </a:rPr>
              <a:t>للكمبيوتر</a:t>
            </a:r>
            <a:endParaRPr lang="en-US" b="1" dirty="0">
              <a:latin typeface="Almarai" pitchFamily="2" charset="-78"/>
              <a:cs typeface="Almarai" pitchFamily="2" charset="-78"/>
            </a:endParaRPr>
          </a:p>
          <a:p>
            <a:pPr algn="r" rtl="1"/>
            <a:r>
              <a:rPr lang="en-US" b="1" dirty="0" err="1">
                <a:latin typeface="Almarai" pitchFamily="2" charset="-78"/>
                <a:cs typeface="Almarai" pitchFamily="2" charset="-78"/>
              </a:rPr>
              <a:t>إبقاء</a:t>
            </a:r>
            <a:r>
              <a:rPr lang="en-US" b="1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b="1" dirty="0" err="1">
                <a:latin typeface="Almarai" pitchFamily="2" charset="-78"/>
                <a:cs typeface="Almarai" pitchFamily="2" charset="-78"/>
              </a:rPr>
              <a:t>جميع</a:t>
            </a:r>
            <a:r>
              <a:rPr lang="en-US" b="1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b="1" dirty="0" err="1">
                <a:latin typeface="Almarai" pitchFamily="2" charset="-78"/>
                <a:cs typeface="Almarai" pitchFamily="2" charset="-78"/>
              </a:rPr>
              <a:t>التطبيقات</a:t>
            </a:r>
            <a:r>
              <a:rPr lang="en-US" b="1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b="1" dirty="0" err="1">
                <a:latin typeface="Almarai" pitchFamily="2" charset="-78"/>
                <a:cs typeface="Almarai" pitchFamily="2" charset="-78"/>
              </a:rPr>
              <a:t>في</a:t>
            </a:r>
            <a:r>
              <a:rPr lang="en-US" b="1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b="1" dirty="0" err="1">
                <a:latin typeface="Almarai" pitchFamily="2" charset="-78"/>
                <a:cs typeface="Almarai" pitchFamily="2" charset="-78"/>
              </a:rPr>
              <a:t>حالة</a:t>
            </a:r>
            <a:r>
              <a:rPr lang="en-US" b="1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b="1" dirty="0" err="1">
                <a:latin typeface="Almarai" pitchFamily="2" charset="-78"/>
                <a:cs typeface="Almarai" pitchFamily="2" charset="-78"/>
              </a:rPr>
              <a:t>استعداد</a:t>
            </a:r>
            <a:r>
              <a:rPr lang="en-US" b="1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b="1" dirty="0" err="1">
                <a:latin typeface="Almarai" pitchFamily="2" charset="-78"/>
                <a:cs typeface="Almarai" pitchFamily="2" charset="-78"/>
              </a:rPr>
              <a:t>في</a:t>
            </a:r>
            <a:r>
              <a:rPr lang="en-US" b="1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b="1" dirty="0" err="1">
                <a:latin typeface="Almarai" pitchFamily="2" charset="-78"/>
                <a:cs typeface="Almarai" pitchFamily="2" charset="-78"/>
              </a:rPr>
              <a:t>حالة</a:t>
            </a:r>
            <a:r>
              <a:rPr lang="en-US" b="1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b="1" dirty="0" err="1">
                <a:latin typeface="Almarai" pitchFamily="2" charset="-78"/>
                <a:cs typeface="Almarai" pitchFamily="2" charset="-78"/>
              </a:rPr>
              <a:t>احتياج</a:t>
            </a:r>
            <a:r>
              <a:rPr lang="en-US" b="1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b="1" dirty="0" err="1">
                <a:latin typeface="Almarai" pitchFamily="2" charset="-78"/>
                <a:cs typeface="Almarai" pitchFamily="2" charset="-78"/>
              </a:rPr>
              <a:t>المستخدم</a:t>
            </a:r>
            <a:endParaRPr lang="en-US" b="1" dirty="0">
              <a:latin typeface="Almarai" pitchFamily="2" charset="-78"/>
              <a:cs typeface="Almarai" pitchFamily="2" charset="-78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37880B1-C56A-9DDD-360C-F8206AD1711D}"/>
              </a:ext>
            </a:extLst>
          </p:cNvPr>
          <p:cNvSpPr txBox="1"/>
          <p:nvPr/>
        </p:nvSpPr>
        <p:spPr>
          <a:xfrm>
            <a:off x="304800" y="3297851"/>
            <a:ext cx="7360024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en-US" sz="3200" b="1" i="0" dirty="0">
                <a:solidFill>
                  <a:srgbClr val="000000"/>
                </a:solidFill>
                <a:effectLst/>
                <a:latin typeface="Nunito" panose="00000500000000000000" pitchFamily="2" charset="0"/>
              </a:rPr>
              <a:t>Basic Input Output System</a:t>
            </a:r>
            <a:r>
              <a:rPr lang="en-US" sz="3200" dirty="0">
                <a:solidFill>
                  <a:srgbClr val="000000"/>
                </a:solidFill>
                <a:latin typeface="Nunito" panose="00000500000000000000" pitchFamily="2" charset="0"/>
              </a:rPr>
              <a:t> - </a:t>
            </a:r>
            <a:r>
              <a:rPr lang="en-US" sz="3200" b="1" dirty="0">
                <a:latin typeface="Almarai" pitchFamily="2" charset="-78"/>
                <a:cs typeface="Almarai" pitchFamily="2" charset="-78"/>
              </a:rPr>
              <a:t>BIOS</a:t>
            </a:r>
            <a:endParaRPr lang="en-US" b="1" dirty="0">
              <a:latin typeface="Almarai" pitchFamily="2" charset="-78"/>
              <a:cs typeface="Almarai" pitchFamily="2" charset="-78"/>
            </a:endParaRP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en-US" dirty="0" err="1">
                <a:latin typeface="Almarai" pitchFamily="2" charset="-78"/>
                <a:cs typeface="Almarai" pitchFamily="2" charset="-78"/>
              </a:rPr>
              <a:t>البرنامج</a:t>
            </a:r>
            <a:r>
              <a:rPr lang="en-US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dirty="0" err="1">
                <a:latin typeface="Almarai" pitchFamily="2" charset="-78"/>
                <a:cs typeface="Almarai" pitchFamily="2" charset="-78"/>
              </a:rPr>
              <a:t>الأول</a:t>
            </a:r>
            <a:r>
              <a:rPr lang="en-US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dirty="0" err="1">
                <a:latin typeface="Almarai" pitchFamily="2" charset="-78"/>
                <a:cs typeface="Almarai" pitchFamily="2" charset="-78"/>
              </a:rPr>
              <a:t>أو</a:t>
            </a:r>
            <a:r>
              <a:rPr lang="en-US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dirty="0" err="1">
                <a:latin typeface="Almarai" pitchFamily="2" charset="-78"/>
                <a:cs typeface="Almarai" pitchFamily="2" charset="-78"/>
              </a:rPr>
              <a:t>مجموعة</a:t>
            </a:r>
            <a:r>
              <a:rPr lang="en-US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dirty="0" err="1">
                <a:latin typeface="Almarai" pitchFamily="2" charset="-78"/>
                <a:cs typeface="Almarai" pitchFamily="2" charset="-78"/>
              </a:rPr>
              <a:t>التعليمات</a:t>
            </a:r>
            <a:r>
              <a:rPr lang="en-US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dirty="0" err="1">
                <a:latin typeface="Almarai" pitchFamily="2" charset="-78"/>
                <a:cs typeface="Almarai" pitchFamily="2" charset="-78"/>
              </a:rPr>
              <a:t>التي</a:t>
            </a:r>
            <a:r>
              <a:rPr lang="en-US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dirty="0" err="1">
                <a:latin typeface="Almarai" pitchFamily="2" charset="-78"/>
                <a:cs typeface="Almarai" pitchFamily="2" charset="-78"/>
              </a:rPr>
              <a:t>يتم</a:t>
            </a:r>
            <a:r>
              <a:rPr lang="en-US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dirty="0" err="1">
                <a:latin typeface="Almarai" pitchFamily="2" charset="-78"/>
                <a:cs typeface="Almarai" pitchFamily="2" charset="-78"/>
              </a:rPr>
              <a:t>تشغيلها</a:t>
            </a:r>
            <a:r>
              <a:rPr lang="en-US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dirty="0" err="1">
                <a:latin typeface="Almarai" pitchFamily="2" charset="-78"/>
                <a:cs typeface="Almarai" pitchFamily="2" charset="-78"/>
              </a:rPr>
              <a:t>عند</a:t>
            </a:r>
            <a:r>
              <a:rPr lang="en-US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dirty="0" err="1">
                <a:latin typeface="Almarai" pitchFamily="2" charset="-78"/>
                <a:cs typeface="Almarai" pitchFamily="2" charset="-78"/>
              </a:rPr>
              <a:t>تشغيل</a:t>
            </a:r>
            <a:r>
              <a:rPr lang="en-US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dirty="0" err="1">
                <a:latin typeface="Almarai" pitchFamily="2" charset="-78"/>
                <a:cs typeface="Almarai" pitchFamily="2" charset="-78"/>
              </a:rPr>
              <a:t>الكمبيوتر</a:t>
            </a:r>
            <a:endParaRPr lang="en-US" dirty="0">
              <a:latin typeface="Almarai" pitchFamily="2" charset="-78"/>
              <a:cs typeface="Almarai" pitchFamily="2" charset="-78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5A98A68-86F5-533C-3DB6-48754BA8649A}"/>
              </a:ext>
            </a:extLst>
          </p:cNvPr>
          <p:cNvSpPr txBox="1"/>
          <p:nvPr/>
        </p:nvSpPr>
        <p:spPr>
          <a:xfrm>
            <a:off x="819834" y="6404393"/>
            <a:ext cx="9493624" cy="369332"/>
          </a:xfrm>
          <a:prstGeom prst="rect">
            <a:avLst/>
          </a:prstGeom>
          <a:solidFill>
            <a:srgbClr val="00608B"/>
          </a:solidFill>
        </p:spPr>
        <p:txBody>
          <a:bodyPr wrap="square">
            <a:spAutoFit/>
          </a:bodyPr>
          <a:lstStyle/>
          <a:p>
            <a:r>
              <a:rPr lang="en-US" b="0" i="0" dirty="0">
                <a:solidFill>
                  <a:schemeClr val="bg1"/>
                </a:solidFill>
                <a:effectLst/>
                <a:latin typeface="Nunito" panose="00000500000000000000" pitchFamily="2" charset="0"/>
              </a:rPr>
              <a:t>BIOS is a </a:t>
            </a:r>
            <a:r>
              <a:rPr lang="en-US" b="1" i="0" dirty="0">
                <a:solidFill>
                  <a:schemeClr val="bg1"/>
                </a:solidFill>
                <a:effectLst/>
                <a:latin typeface="Nunito" panose="00000500000000000000" pitchFamily="2" charset="0"/>
              </a:rPr>
              <a:t>firmware,</a:t>
            </a:r>
            <a:r>
              <a:rPr lang="en-US" b="0" i="0" dirty="0">
                <a:solidFill>
                  <a:schemeClr val="bg1"/>
                </a:solidFill>
                <a:effectLst/>
                <a:latin typeface="Nunito" panose="00000500000000000000" pitchFamily="2" charset="0"/>
              </a:rPr>
              <a:t> a piece of software permanently programmed into the hardware.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371A055-8B7B-EA48-CF46-721815D6D1F7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94169"/>
            <a:ext cx="770092" cy="763831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2CE3FF57-EC0E-0C6E-7FC9-3F676E26C481}"/>
              </a:ext>
            </a:extLst>
          </p:cNvPr>
          <p:cNvSpPr txBox="1"/>
          <p:nvPr/>
        </p:nvSpPr>
        <p:spPr>
          <a:xfrm>
            <a:off x="591671" y="4711436"/>
            <a:ext cx="861508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en-US" sz="2000" b="1" dirty="0">
                <a:solidFill>
                  <a:srgbClr val="000000"/>
                </a:solidFill>
                <a:latin typeface="Almarai" pitchFamily="2" charset="-78"/>
                <a:cs typeface="Almarai" pitchFamily="2" charset="-78"/>
              </a:rPr>
              <a:t>  -  R</a:t>
            </a:r>
            <a:r>
              <a:rPr lang="en-US" sz="2000" b="1" i="0" dirty="0">
                <a:solidFill>
                  <a:srgbClr val="000000"/>
                </a:solidFill>
                <a:effectLst/>
                <a:latin typeface="Almarai" pitchFamily="2" charset="-78"/>
                <a:cs typeface="Almarai" pitchFamily="2" charset="-78"/>
              </a:rPr>
              <a:t>ebooting</a:t>
            </a:r>
            <a:r>
              <a:rPr lang="ar-EG" sz="2000" b="0" i="0" dirty="0">
                <a:solidFill>
                  <a:srgbClr val="000000"/>
                </a:solidFill>
                <a:effectLst/>
                <a:latin typeface="Almarai" pitchFamily="2" charset="-78"/>
                <a:cs typeface="Almarai" pitchFamily="2" charset="-78"/>
              </a:rPr>
              <a:t>إذا كان النظام قيد التشغيل بالفعل ولكن يحتاج إلى إعادة التشغيل ، فإنه يسمى إعادة التشغيل. قد يلزم إعادة التشغيل إذا تم تثبيت برنامج أو جهاز أو إذا كان النظام بطيئًا بشكل غير عادي.</a:t>
            </a:r>
            <a:endParaRPr lang="en-US" sz="2000" dirty="0">
              <a:latin typeface="Almarai" pitchFamily="2" charset="-78"/>
              <a:cs typeface="Almarai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078414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C23950B-C96D-817D-FD4F-E8DC7F48EA93}"/>
              </a:ext>
            </a:extLst>
          </p:cNvPr>
          <p:cNvSpPr txBox="1"/>
          <p:nvPr/>
        </p:nvSpPr>
        <p:spPr>
          <a:xfrm>
            <a:off x="564776" y="1074876"/>
            <a:ext cx="6096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i="0" dirty="0">
                <a:solidFill>
                  <a:srgbClr val="000000"/>
                </a:solidFill>
                <a:effectLst/>
                <a:latin typeface="Nunito" panose="00000500000000000000" pitchFamily="2" charset="0"/>
              </a:rPr>
              <a:t>Cold Booting</a:t>
            </a:r>
            <a:endParaRPr lang="en-US" sz="32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00AA11F-333C-1549-BF0A-2632658CAA61}"/>
              </a:ext>
            </a:extLst>
          </p:cNvPr>
          <p:cNvSpPr txBox="1"/>
          <p:nvPr/>
        </p:nvSpPr>
        <p:spPr>
          <a:xfrm>
            <a:off x="564776" y="3629816"/>
            <a:ext cx="6096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i="0">
                <a:solidFill>
                  <a:srgbClr val="000000"/>
                </a:solidFill>
                <a:effectLst/>
                <a:latin typeface="Nunito" panose="00000500000000000000" pitchFamily="2" charset="0"/>
              </a:rPr>
              <a:t>Warm Booting</a:t>
            </a:r>
            <a:endParaRPr lang="en-US" sz="28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FE83B48-90BC-F7A5-72CF-02B684ED6814}"/>
              </a:ext>
            </a:extLst>
          </p:cNvPr>
          <p:cNvSpPr txBox="1"/>
          <p:nvPr/>
        </p:nvSpPr>
        <p:spPr>
          <a:xfrm>
            <a:off x="1111624" y="1734234"/>
            <a:ext cx="4787152" cy="1569660"/>
          </a:xfrm>
          <a:prstGeom prst="rect">
            <a:avLst/>
          </a:prstGeom>
          <a:solidFill>
            <a:srgbClr val="00608B"/>
          </a:solidFill>
        </p:spPr>
        <p:txBody>
          <a:bodyPr wrap="square">
            <a:spAutoFit/>
          </a:bodyPr>
          <a:lstStyle/>
          <a:p>
            <a:pPr algn="r" rtl="1"/>
            <a:r>
              <a:rPr lang="en-US" sz="2400" dirty="0" err="1">
                <a:solidFill>
                  <a:schemeClr val="bg1"/>
                </a:solidFill>
                <a:latin typeface="Almarai" pitchFamily="2" charset="-78"/>
                <a:cs typeface="Almarai" pitchFamily="2" charset="-78"/>
              </a:rPr>
              <a:t>عند</a:t>
            </a:r>
            <a:r>
              <a:rPr lang="en-US" sz="2400" dirty="0">
                <a:solidFill>
                  <a:schemeClr val="bg1"/>
                </a:solidFill>
                <a:latin typeface="Almarai" pitchFamily="2" charset="-78"/>
                <a:cs typeface="Almarai" pitchFamily="2" charset="-78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lmarai" pitchFamily="2" charset="-78"/>
                <a:cs typeface="Almarai" pitchFamily="2" charset="-78"/>
              </a:rPr>
              <a:t>بدء</a:t>
            </a:r>
            <a:r>
              <a:rPr lang="en-US" sz="2400" dirty="0">
                <a:solidFill>
                  <a:schemeClr val="bg1"/>
                </a:solidFill>
                <a:latin typeface="Almarai" pitchFamily="2" charset="-78"/>
                <a:cs typeface="Almarai" pitchFamily="2" charset="-78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lmarai" pitchFamily="2" charset="-78"/>
                <a:cs typeface="Almarai" pitchFamily="2" charset="-78"/>
              </a:rPr>
              <a:t>تشغيل</a:t>
            </a:r>
            <a:r>
              <a:rPr lang="en-US" sz="2400" dirty="0">
                <a:solidFill>
                  <a:schemeClr val="bg1"/>
                </a:solidFill>
                <a:latin typeface="Almarai" pitchFamily="2" charset="-78"/>
                <a:cs typeface="Almarai" pitchFamily="2" charset="-78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lmarai" pitchFamily="2" charset="-78"/>
                <a:cs typeface="Almarai" pitchFamily="2" charset="-78"/>
              </a:rPr>
              <a:t>النظام</a:t>
            </a:r>
            <a:r>
              <a:rPr lang="en-US" sz="2400" dirty="0">
                <a:solidFill>
                  <a:schemeClr val="bg1"/>
                </a:solidFill>
                <a:latin typeface="Almarai" pitchFamily="2" charset="-78"/>
                <a:cs typeface="Almarai" pitchFamily="2" charset="-78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lmarai" pitchFamily="2" charset="-78"/>
                <a:cs typeface="Almarai" pitchFamily="2" charset="-78"/>
              </a:rPr>
              <a:t>عن</a:t>
            </a:r>
            <a:r>
              <a:rPr lang="en-US" sz="2400" dirty="0">
                <a:solidFill>
                  <a:schemeClr val="bg1"/>
                </a:solidFill>
                <a:latin typeface="Almarai" pitchFamily="2" charset="-78"/>
                <a:cs typeface="Almarai" pitchFamily="2" charset="-78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lmarai" pitchFamily="2" charset="-78"/>
                <a:cs typeface="Almarai" pitchFamily="2" charset="-78"/>
              </a:rPr>
              <a:t>طريق</a:t>
            </a:r>
            <a:r>
              <a:rPr lang="en-US" sz="2400" dirty="0">
                <a:solidFill>
                  <a:schemeClr val="bg1"/>
                </a:solidFill>
                <a:latin typeface="Almarai" pitchFamily="2" charset="-78"/>
                <a:cs typeface="Almarai" pitchFamily="2" charset="-78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lmarai" pitchFamily="2" charset="-78"/>
                <a:cs typeface="Almarai" pitchFamily="2" charset="-78"/>
              </a:rPr>
              <a:t>تشغيل</a:t>
            </a:r>
            <a:r>
              <a:rPr lang="en-US" sz="2400" dirty="0">
                <a:solidFill>
                  <a:schemeClr val="bg1"/>
                </a:solidFill>
                <a:latin typeface="Almarai" pitchFamily="2" charset="-78"/>
                <a:cs typeface="Almarai" pitchFamily="2" charset="-78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lmarai" pitchFamily="2" charset="-78"/>
                <a:cs typeface="Almarai" pitchFamily="2" charset="-78"/>
              </a:rPr>
              <a:t>مصدر</a:t>
            </a:r>
            <a:r>
              <a:rPr lang="en-US" sz="2400" dirty="0">
                <a:solidFill>
                  <a:schemeClr val="bg1"/>
                </a:solidFill>
                <a:latin typeface="Almarai" pitchFamily="2" charset="-78"/>
                <a:cs typeface="Almarai" pitchFamily="2" charset="-78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lmarai" pitchFamily="2" charset="-78"/>
                <a:cs typeface="Almarai" pitchFamily="2" charset="-78"/>
              </a:rPr>
              <a:t>الطاقة</a:t>
            </a:r>
            <a:r>
              <a:rPr lang="en-US" sz="2400" dirty="0">
                <a:solidFill>
                  <a:schemeClr val="bg1"/>
                </a:solidFill>
                <a:latin typeface="Almarai" pitchFamily="2" charset="-78"/>
                <a:cs typeface="Almarai" pitchFamily="2" charset="-78"/>
              </a:rPr>
              <a:t> ، </a:t>
            </a:r>
            <a:r>
              <a:rPr lang="en-US" sz="2400" dirty="0" err="1">
                <a:solidFill>
                  <a:schemeClr val="bg1"/>
                </a:solidFill>
                <a:latin typeface="Almarai" pitchFamily="2" charset="-78"/>
                <a:cs typeface="Almarai" pitchFamily="2" charset="-78"/>
              </a:rPr>
              <a:t>يطلق</a:t>
            </a:r>
            <a:r>
              <a:rPr lang="en-US" sz="2400" dirty="0">
                <a:solidFill>
                  <a:schemeClr val="bg1"/>
                </a:solidFill>
                <a:latin typeface="Almarai" pitchFamily="2" charset="-78"/>
                <a:cs typeface="Almarai" pitchFamily="2" charset="-78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lmarai" pitchFamily="2" charset="-78"/>
                <a:cs typeface="Almarai" pitchFamily="2" charset="-78"/>
              </a:rPr>
              <a:t>عليه</a:t>
            </a:r>
            <a:r>
              <a:rPr lang="en-US" sz="2400" dirty="0">
                <a:solidFill>
                  <a:schemeClr val="bg1"/>
                </a:solidFill>
                <a:latin typeface="Almarai" pitchFamily="2" charset="-78"/>
                <a:cs typeface="Almarai" pitchFamily="2" charset="-78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lmarai" pitchFamily="2" charset="-78"/>
                <a:cs typeface="Almarai" pitchFamily="2" charset="-78"/>
              </a:rPr>
              <a:t>التمهيد</a:t>
            </a:r>
            <a:r>
              <a:rPr lang="en-US" sz="2400" dirty="0">
                <a:solidFill>
                  <a:schemeClr val="bg1"/>
                </a:solidFill>
                <a:latin typeface="Almarai" pitchFamily="2" charset="-78"/>
                <a:cs typeface="Almarai" pitchFamily="2" charset="-78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lmarai" pitchFamily="2" charset="-78"/>
                <a:cs typeface="Almarai" pitchFamily="2" charset="-78"/>
              </a:rPr>
              <a:t>البارد</a:t>
            </a:r>
            <a:r>
              <a:rPr lang="en-US" sz="2400" dirty="0">
                <a:solidFill>
                  <a:schemeClr val="bg1"/>
                </a:solidFill>
                <a:latin typeface="Almarai" pitchFamily="2" charset="-78"/>
                <a:cs typeface="Almarai" pitchFamily="2" charset="-78"/>
              </a:rPr>
              <a:t>. </a:t>
            </a:r>
            <a:r>
              <a:rPr lang="en-US" sz="2400" dirty="0" err="1">
                <a:solidFill>
                  <a:schemeClr val="bg1"/>
                </a:solidFill>
                <a:latin typeface="Almarai" pitchFamily="2" charset="-78"/>
                <a:cs typeface="Almarai" pitchFamily="2" charset="-78"/>
              </a:rPr>
              <a:t>الخطوة</a:t>
            </a:r>
            <a:r>
              <a:rPr lang="en-US" sz="2400" dirty="0">
                <a:solidFill>
                  <a:schemeClr val="bg1"/>
                </a:solidFill>
                <a:latin typeface="Almarai" pitchFamily="2" charset="-78"/>
                <a:cs typeface="Almarai" pitchFamily="2" charset="-78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lmarai" pitchFamily="2" charset="-78"/>
                <a:cs typeface="Almarai" pitchFamily="2" charset="-78"/>
              </a:rPr>
              <a:t>التالية</a:t>
            </a:r>
            <a:r>
              <a:rPr lang="en-US" sz="2400" dirty="0">
                <a:solidFill>
                  <a:schemeClr val="bg1"/>
                </a:solidFill>
                <a:latin typeface="Almarai" pitchFamily="2" charset="-78"/>
                <a:cs typeface="Almarai" pitchFamily="2" charset="-78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lmarai" pitchFamily="2" charset="-78"/>
                <a:cs typeface="Almarai" pitchFamily="2" charset="-78"/>
              </a:rPr>
              <a:t>في</a:t>
            </a:r>
            <a:r>
              <a:rPr lang="en-US" sz="2400" dirty="0">
                <a:solidFill>
                  <a:schemeClr val="bg1"/>
                </a:solidFill>
                <a:latin typeface="Almarai" pitchFamily="2" charset="-78"/>
                <a:cs typeface="Almarai" pitchFamily="2" charset="-78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lmarai" pitchFamily="2" charset="-78"/>
                <a:cs typeface="Almarai" pitchFamily="2" charset="-78"/>
              </a:rPr>
              <a:t>التمهيد</a:t>
            </a:r>
            <a:r>
              <a:rPr lang="en-US" sz="2400" dirty="0">
                <a:solidFill>
                  <a:schemeClr val="bg1"/>
                </a:solidFill>
                <a:latin typeface="Almarai" pitchFamily="2" charset="-78"/>
                <a:cs typeface="Almarai" pitchFamily="2" charset="-78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lmarai" pitchFamily="2" charset="-78"/>
                <a:cs typeface="Almarai" pitchFamily="2" charset="-78"/>
              </a:rPr>
              <a:t>البارد</a:t>
            </a:r>
            <a:r>
              <a:rPr lang="en-US" sz="2400" dirty="0">
                <a:solidFill>
                  <a:schemeClr val="bg1"/>
                </a:solidFill>
                <a:latin typeface="Almarai" pitchFamily="2" charset="-78"/>
                <a:cs typeface="Almarai" pitchFamily="2" charset="-78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lmarai" pitchFamily="2" charset="-78"/>
                <a:cs typeface="Almarai" pitchFamily="2" charset="-78"/>
              </a:rPr>
              <a:t>هي</a:t>
            </a:r>
            <a:r>
              <a:rPr lang="en-US" sz="2400" dirty="0">
                <a:solidFill>
                  <a:schemeClr val="bg1"/>
                </a:solidFill>
                <a:latin typeface="Almarai" pitchFamily="2" charset="-78"/>
                <a:cs typeface="Almarai" pitchFamily="2" charset="-78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lmarai" pitchFamily="2" charset="-78"/>
                <a:cs typeface="Almarai" pitchFamily="2" charset="-78"/>
              </a:rPr>
              <a:t>تحميل</a:t>
            </a:r>
            <a:r>
              <a:rPr lang="en-US" sz="2400" dirty="0">
                <a:solidFill>
                  <a:schemeClr val="bg1"/>
                </a:solidFill>
                <a:latin typeface="Almarai" pitchFamily="2" charset="-78"/>
                <a:cs typeface="Almarai" pitchFamily="2" charset="-78"/>
              </a:rPr>
              <a:t> BIOS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EB66FD0-F46D-C070-2393-48006FC1AB6F}"/>
              </a:ext>
            </a:extLst>
          </p:cNvPr>
          <p:cNvSpPr txBox="1"/>
          <p:nvPr/>
        </p:nvSpPr>
        <p:spPr>
          <a:xfrm>
            <a:off x="1111624" y="4316069"/>
            <a:ext cx="4787152" cy="2308324"/>
          </a:xfrm>
          <a:prstGeom prst="rect">
            <a:avLst/>
          </a:prstGeom>
          <a:solidFill>
            <a:srgbClr val="00608B"/>
          </a:solidFill>
        </p:spPr>
        <p:txBody>
          <a:bodyPr wrap="square">
            <a:spAutoFit/>
          </a:bodyPr>
          <a:lstStyle/>
          <a:p>
            <a:pPr algn="r" rtl="1"/>
            <a:r>
              <a:rPr lang="ar-EG" sz="2400" dirty="0">
                <a:solidFill>
                  <a:schemeClr val="bg1"/>
                </a:solidFill>
                <a:latin typeface="Almarai" pitchFamily="2" charset="-78"/>
                <a:cs typeface="Almarai" pitchFamily="2" charset="-78"/>
              </a:rPr>
              <a:t>عندما يكون النظام قيد التشغيل بالفعل ويحتاج إلى إعادة التشغيل أو إعادة التشغيل ، يطلق عليه التمهيد الدافئ. يعد التمهيد الدافئ أسرع من التشغيل البارد نظرًا لعدم إعادة تحميل </a:t>
            </a:r>
            <a:r>
              <a:rPr lang="en-US" sz="2400" dirty="0">
                <a:solidFill>
                  <a:schemeClr val="bg1"/>
                </a:solidFill>
                <a:latin typeface="Almarai" pitchFamily="2" charset="-78"/>
                <a:cs typeface="Almarai" pitchFamily="2" charset="-78"/>
              </a:rPr>
              <a:t>BIOS</a:t>
            </a:r>
          </a:p>
        </p:txBody>
      </p:sp>
    </p:spTree>
    <p:extLst>
      <p:ext uri="{BB962C8B-B14F-4D97-AF65-F5344CB8AC3E}">
        <p14:creationId xmlns:p14="http://schemas.microsoft.com/office/powerpoint/2010/main" val="3922171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80D8AC5-E35D-C4A0-C5AE-0618B9CA52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24" y="0"/>
            <a:ext cx="969645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3836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3461670333"/>
              </p:ext>
            </p:extLst>
          </p:nvPr>
        </p:nvGraphicFramePr>
        <p:xfrm>
          <a:off x="0" y="1243310"/>
          <a:ext cx="7543800" cy="5232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8BD54ED7-C27B-B651-7EB8-7249B4947929}"/>
              </a:ext>
            </a:extLst>
          </p:cNvPr>
          <p:cNvSpPr txBox="1"/>
          <p:nvPr/>
        </p:nvSpPr>
        <p:spPr>
          <a:xfrm>
            <a:off x="762000" y="2312938"/>
            <a:ext cx="6467475" cy="4031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en-US" sz="2000" dirty="0" err="1">
                <a:latin typeface="Almarai" pitchFamily="2" charset="-78"/>
                <a:cs typeface="Almarai" pitchFamily="2" charset="-78"/>
              </a:rPr>
              <a:t>البرامج</a:t>
            </a:r>
            <a:r>
              <a:rPr lang="en-US" sz="20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000" dirty="0" err="1">
                <a:latin typeface="Almarai" pitchFamily="2" charset="-78"/>
                <a:cs typeface="Almarai" pitchFamily="2" charset="-78"/>
              </a:rPr>
              <a:t>المطلوبة</a:t>
            </a:r>
            <a:r>
              <a:rPr lang="en-US" sz="20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000" dirty="0" err="1">
                <a:latin typeface="Almarai" pitchFamily="2" charset="-78"/>
                <a:cs typeface="Almarai" pitchFamily="2" charset="-78"/>
              </a:rPr>
              <a:t>لتشغيل</a:t>
            </a:r>
            <a:r>
              <a:rPr lang="en-US" sz="20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000" dirty="0" err="1">
                <a:latin typeface="Almarai" pitchFamily="2" charset="-78"/>
                <a:cs typeface="Almarai" pitchFamily="2" charset="-78"/>
              </a:rPr>
              <a:t>أجزاء</a:t>
            </a:r>
            <a:r>
              <a:rPr lang="en-US" sz="20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000" dirty="0" err="1">
                <a:latin typeface="Almarai" pitchFamily="2" charset="-78"/>
                <a:cs typeface="Almarai" pitchFamily="2" charset="-78"/>
              </a:rPr>
              <a:t>أجهزة</a:t>
            </a:r>
            <a:r>
              <a:rPr lang="en-US" sz="20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000" dirty="0" err="1">
                <a:latin typeface="Almarai" pitchFamily="2" charset="-78"/>
                <a:cs typeface="Almarai" pitchFamily="2" charset="-78"/>
              </a:rPr>
              <a:t>الكمبيوتر</a:t>
            </a:r>
            <a:r>
              <a:rPr lang="en-US" sz="20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000" dirty="0" err="1">
                <a:latin typeface="Almarai" pitchFamily="2" charset="-78"/>
                <a:cs typeface="Almarai" pitchFamily="2" charset="-78"/>
              </a:rPr>
              <a:t>وبرامج</a:t>
            </a:r>
            <a:r>
              <a:rPr lang="en-US" sz="20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000" dirty="0" err="1">
                <a:latin typeface="Almarai" pitchFamily="2" charset="-78"/>
                <a:cs typeface="Almarai" pitchFamily="2" charset="-78"/>
              </a:rPr>
              <a:t>التطبيقات</a:t>
            </a:r>
            <a:r>
              <a:rPr lang="en-US" sz="20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000" dirty="0" err="1">
                <a:latin typeface="Almarai" pitchFamily="2" charset="-78"/>
                <a:cs typeface="Almarai" pitchFamily="2" charset="-78"/>
              </a:rPr>
              <a:t>الأخرى</a:t>
            </a:r>
            <a:r>
              <a:rPr lang="en-US" sz="20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000" dirty="0" err="1">
                <a:latin typeface="Almarai" pitchFamily="2" charset="-78"/>
                <a:cs typeface="Almarai" pitchFamily="2" charset="-78"/>
              </a:rPr>
              <a:t>تسمى</a:t>
            </a:r>
            <a:r>
              <a:rPr lang="en-US" sz="20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000" dirty="0" err="1">
                <a:latin typeface="Almarai" pitchFamily="2" charset="-78"/>
                <a:cs typeface="Almarai" pitchFamily="2" charset="-78"/>
              </a:rPr>
              <a:t>برامج</a:t>
            </a:r>
            <a:r>
              <a:rPr lang="en-US" sz="20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000" dirty="0" err="1">
                <a:latin typeface="Almarai" pitchFamily="2" charset="-78"/>
                <a:cs typeface="Almarai" pitchFamily="2" charset="-78"/>
              </a:rPr>
              <a:t>النظام</a:t>
            </a:r>
            <a:r>
              <a:rPr lang="en-US" sz="2000" dirty="0">
                <a:latin typeface="Almarai" pitchFamily="2" charset="-78"/>
                <a:cs typeface="Almarai" pitchFamily="2" charset="-78"/>
              </a:rPr>
              <a:t>. </a:t>
            </a:r>
            <a:r>
              <a:rPr lang="en-US" sz="2000" dirty="0" err="1">
                <a:latin typeface="Almarai" pitchFamily="2" charset="-78"/>
                <a:cs typeface="Almarai" pitchFamily="2" charset="-78"/>
              </a:rPr>
              <a:t>تعمل</a:t>
            </a:r>
            <a:r>
              <a:rPr lang="en-US" sz="20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000" dirty="0" err="1">
                <a:latin typeface="Almarai" pitchFamily="2" charset="-78"/>
                <a:cs typeface="Almarai" pitchFamily="2" charset="-78"/>
              </a:rPr>
              <a:t>برامج</a:t>
            </a:r>
            <a:r>
              <a:rPr lang="en-US" sz="20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000" dirty="0" err="1">
                <a:latin typeface="Almarai" pitchFamily="2" charset="-78"/>
                <a:cs typeface="Almarai" pitchFamily="2" charset="-78"/>
              </a:rPr>
              <a:t>النظام</a:t>
            </a:r>
            <a:r>
              <a:rPr lang="en-US" sz="20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000" dirty="0" err="1">
                <a:latin typeface="Almarai" pitchFamily="2" charset="-78"/>
                <a:cs typeface="Almarai" pitchFamily="2" charset="-78"/>
              </a:rPr>
              <a:t>كواجهة</a:t>
            </a:r>
            <a:r>
              <a:rPr lang="en-US" sz="20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000" dirty="0" err="1">
                <a:latin typeface="Almarai" pitchFamily="2" charset="-78"/>
                <a:cs typeface="Almarai" pitchFamily="2" charset="-78"/>
              </a:rPr>
              <a:t>بين</a:t>
            </a:r>
            <a:r>
              <a:rPr lang="en-US" sz="20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000" dirty="0" err="1">
                <a:latin typeface="Almarai" pitchFamily="2" charset="-78"/>
                <a:cs typeface="Almarai" pitchFamily="2" charset="-78"/>
              </a:rPr>
              <a:t>الأجهزة</a:t>
            </a:r>
            <a:r>
              <a:rPr lang="en-US" sz="20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000" dirty="0" err="1">
                <a:latin typeface="Almarai" pitchFamily="2" charset="-78"/>
                <a:cs typeface="Almarai" pitchFamily="2" charset="-78"/>
              </a:rPr>
              <a:t>وتطبيقات</a:t>
            </a:r>
            <a:r>
              <a:rPr lang="en-US" sz="20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000" dirty="0" err="1">
                <a:latin typeface="Almarai" pitchFamily="2" charset="-78"/>
                <a:cs typeface="Almarai" pitchFamily="2" charset="-78"/>
              </a:rPr>
              <a:t>المستخدم</a:t>
            </a:r>
            <a:r>
              <a:rPr lang="en-US" sz="2000" dirty="0">
                <a:latin typeface="Almarai" pitchFamily="2" charset="-78"/>
                <a:cs typeface="Almarai" pitchFamily="2" charset="-78"/>
              </a:rPr>
              <a:t>. </a:t>
            </a:r>
            <a:r>
              <a:rPr lang="en-US" sz="2000" dirty="0" err="1">
                <a:latin typeface="Almarai" pitchFamily="2" charset="-78"/>
                <a:cs typeface="Almarai" pitchFamily="2" charset="-78"/>
              </a:rPr>
              <a:t>هناك</a:t>
            </a:r>
            <a:r>
              <a:rPr lang="en-US" sz="20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000" dirty="0" err="1">
                <a:latin typeface="Almarai" pitchFamily="2" charset="-78"/>
                <a:cs typeface="Almarai" pitchFamily="2" charset="-78"/>
              </a:rPr>
              <a:t>حاجة</a:t>
            </a:r>
            <a:r>
              <a:rPr lang="en-US" sz="20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000" dirty="0" err="1">
                <a:latin typeface="Almarai" pitchFamily="2" charset="-78"/>
                <a:cs typeface="Almarai" pitchFamily="2" charset="-78"/>
              </a:rPr>
              <a:t>إلى</a:t>
            </a:r>
            <a:r>
              <a:rPr lang="en-US" sz="20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000" dirty="0" err="1">
                <a:latin typeface="Almarai" pitchFamily="2" charset="-78"/>
                <a:cs typeface="Almarai" pitchFamily="2" charset="-78"/>
              </a:rPr>
              <a:t>واجهة</a:t>
            </a:r>
            <a:r>
              <a:rPr lang="en-US" sz="20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000" dirty="0" err="1">
                <a:latin typeface="Almarai" pitchFamily="2" charset="-78"/>
                <a:cs typeface="Almarai" pitchFamily="2" charset="-78"/>
              </a:rPr>
              <a:t>لأن</a:t>
            </a:r>
            <a:r>
              <a:rPr lang="en-US" sz="20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000" dirty="0" err="1">
                <a:latin typeface="Almarai" pitchFamily="2" charset="-78"/>
                <a:cs typeface="Almarai" pitchFamily="2" charset="-78"/>
              </a:rPr>
              <a:t>الأجهزة</a:t>
            </a:r>
            <a:r>
              <a:rPr lang="en-US" sz="20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000" dirty="0" err="1">
                <a:latin typeface="Almarai" pitchFamily="2" charset="-78"/>
                <a:cs typeface="Almarai" pitchFamily="2" charset="-78"/>
              </a:rPr>
              <a:t>أو</a:t>
            </a:r>
            <a:r>
              <a:rPr lang="en-US" sz="20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000" dirty="0" err="1">
                <a:latin typeface="Almarai" pitchFamily="2" charset="-78"/>
                <a:cs typeface="Almarai" pitchFamily="2" charset="-78"/>
              </a:rPr>
              <a:t>الآلات</a:t>
            </a:r>
            <a:r>
              <a:rPr lang="en-US" sz="20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000" dirty="0" err="1">
                <a:latin typeface="Almarai" pitchFamily="2" charset="-78"/>
                <a:cs typeface="Almarai" pitchFamily="2" charset="-78"/>
              </a:rPr>
              <a:t>والبشر</a:t>
            </a:r>
            <a:r>
              <a:rPr lang="en-US" sz="20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000" dirty="0" err="1">
                <a:latin typeface="Almarai" pitchFamily="2" charset="-78"/>
                <a:cs typeface="Almarai" pitchFamily="2" charset="-78"/>
              </a:rPr>
              <a:t>يتحدثون</a:t>
            </a:r>
            <a:r>
              <a:rPr lang="en-US" sz="20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000" dirty="0" err="1">
                <a:latin typeface="Almarai" pitchFamily="2" charset="-78"/>
                <a:cs typeface="Almarai" pitchFamily="2" charset="-78"/>
              </a:rPr>
              <a:t>بلغات</a:t>
            </a:r>
            <a:r>
              <a:rPr lang="en-US" sz="20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000" dirty="0" err="1">
                <a:latin typeface="Almarai" pitchFamily="2" charset="-78"/>
                <a:cs typeface="Almarai" pitchFamily="2" charset="-78"/>
              </a:rPr>
              <a:t>مختلفة.لا</a:t>
            </a:r>
            <a:r>
              <a:rPr lang="en-US" sz="20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000" dirty="0" err="1">
                <a:latin typeface="Almarai" pitchFamily="2" charset="-78"/>
                <a:cs typeface="Almarai" pitchFamily="2" charset="-78"/>
              </a:rPr>
              <a:t>تفهم</a:t>
            </a:r>
            <a:r>
              <a:rPr lang="en-US" sz="20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000" dirty="0" err="1">
                <a:latin typeface="Almarai" pitchFamily="2" charset="-78"/>
                <a:cs typeface="Almarai" pitchFamily="2" charset="-78"/>
              </a:rPr>
              <a:t>الآلات</a:t>
            </a:r>
            <a:r>
              <a:rPr lang="en-US" sz="20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000" dirty="0" err="1">
                <a:latin typeface="Almarai" pitchFamily="2" charset="-78"/>
                <a:cs typeface="Almarai" pitchFamily="2" charset="-78"/>
              </a:rPr>
              <a:t>سوى</a:t>
            </a:r>
            <a:r>
              <a:rPr lang="en-US" sz="20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000" dirty="0" err="1">
                <a:latin typeface="Almarai" pitchFamily="2" charset="-78"/>
                <a:cs typeface="Almarai" pitchFamily="2" charset="-78"/>
              </a:rPr>
              <a:t>اللغة</a:t>
            </a:r>
            <a:r>
              <a:rPr lang="en-US" sz="20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000" dirty="0" err="1">
                <a:latin typeface="Almarai" pitchFamily="2" charset="-78"/>
                <a:cs typeface="Almarai" pitchFamily="2" charset="-78"/>
              </a:rPr>
              <a:t>الثنائية</a:t>
            </a:r>
            <a:r>
              <a:rPr lang="en-US" sz="2000" dirty="0">
                <a:latin typeface="Almarai" pitchFamily="2" charset="-78"/>
                <a:cs typeface="Almarai" pitchFamily="2" charset="-78"/>
              </a:rPr>
              <a:t>  binary language</a:t>
            </a:r>
          </a:p>
          <a:p>
            <a:pPr marL="342900" indent="-342900" algn="r" rtl="1">
              <a:buFont typeface="Arial" panose="020B0604020202020204" pitchFamily="34" charset="0"/>
              <a:buChar char="•"/>
            </a:pPr>
            <a:r>
              <a:rPr lang="en-US" sz="20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800" dirty="0">
                <a:latin typeface="Almarai" pitchFamily="2" charset="-78"/>
                <a:cs typeface="Almarai" pitchFamily="2" charset="-78"/>
              </a:rPr>
              <a:t>0</a:t>
            </a:r>
            <a:r>
              <a:rPr lang="en-US" sz="2000" dirty="0">
                <a:latin typeface="Almarai" pitchFamily="2" charset="-78"/>
                <a:cs typeface="Almarai" pitchFamily="2" charset="-78"/>
              </a:rPr>
              <a:t>عدم </a:t>
            </a:r>
            <a:r>
              <a:rPr lang="en-US" sz="2000" dirty="0" err="1">
                <a:latin typeface="Almarai" pitchFamily="2" charset="-78"/>
                <a:cs typeface="Almarai" pitchFamily="2" charset="-78"/>
              </a:rPr>
              <a:t>وجود</a:t>
            </a:r>
            <a:r>
              <a:rPr lang="en-US" sz="20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000" dirty="0" err="1">
                <a:latin typeface="Almarai" pitchFamily="2" charset="-78"/>
                <a:cs typeface="Almarai" pitchFamily="2" charset="-78"/>
              </a:rPr>
              <a:t>إشارة</a:t>
            </a:r>
            <a:r>
              <a:rPr lang="en-US" sz="20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000" dirty="0" err="1">
                <a:latin typeface="Almarai" pitchFamily="2" charset="-78"/>
                <a:cs typeface="Almarai" pitchFamily="2" charset="-78"/>
              </a:rPr>
              <a:t>كهربائية</a:t>
            </a:r>
            <a:endParaRPr lang="en-US" sz="2000" dirty="0">
              <a:latin typeface="Almarai" pitchFamily="2" charset="-78"/>
              <a:cs typeface="Almarai" pitchFamily="2" charset="-78"/>
            </a:endParaRPr>
          </a:p>
          <a:p>
            <a:pPr marL="342900" indent="-342900" algn="r" rtl="1">
              <a:buFont typeface="Arial" panose="020B0604020202020204" pitchFamily="34" charset="0"/>
              <a:buChar char="•"/>
            </a:pPr>
            <a:r>
              <a:rPr lang="en-US" sz="20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800" dirty="0">
                <a:latin typeface="Almarai" pitchFamily="2" charset="-78"/>
                <a:cs typeface="Almarai" pitchFamily="2" charset="-78"/>
              </a:rPr>
              <a:t>1</a:t>
            </a:r>
            <a:r>
              <a:rPr lang="en-US" sz="2000" dirty="0">
                <a:latin typeface="Almarai" pitchFamily="2" charset="-78"/>
                <a:cs typeface="Almarai" pitchFamily="2" charset="-78"/>
              </a:rPr>
              <a:t>وجود </a:t>
            </a:r>
            <a:r>
              <a:rPr lang="en-US" sz="2000" dirty="0" err="1">
                <a:latin typeface="Almarai" pitchFamily="2" charset="-78"/>
                <a:cs typeface="Almarai" pitchFamily="2" charset="-78"/>
              </a:rPr>
              <a:t>إشارة</a:t>
            </a:r>
            <a:r>
              <a:rPr lang="en-US" sz="20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000" dirty="0" err="1">
                <a:latin typeface="Almarai" pitchFamily="2" charset="-78"/>
                <a:cs typeface="Almarai" pitchFamily="2" charset="-78"/>
              </a:rPr>
              <a:t>كهربائية</a:t>
            </a:r>
            <a:endParaRPr lang="en-US" sz="2000" dirty="0">
              <a:latin typeface="Almarai" pitchFamily="2" charset="-78"/>
              <a:cs typeface="Almarai" pitchFamily="2" charset="-78"/>
            </a:endParaRPr>
          </a:p>
          <a:p>
            <a:pPr algn="r" rtl="1"/>
            <a:r>
              <a:rPr lang="en-US" sz="2000" dirty="0" err="1">
                <a:latin typeface="Almarai" pitchFamily="2" charset="-78"/>
                <a:cs typeface="Almarai" pitchFamily="2" charset="-78"/>
              </a:rPr>
              <a:t>بينما</a:t>
            </a:r>
            <a:r>
              <a:rPr lang="en-US" sz="20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000" dirty="0" err="1">
                <a:latin typeface="Almarai" pitchFamily="2" charset="-78"/>
                <a:cs typeface="Almarai" pitchFamily="2" charset="-78"/>
              </a:rPr>
              <a:t>يتحدث</a:t>
            </a:r>
            <a:r>
              <a:rPr lang="en-US" sz="20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000" dirty="0" err="1">
                <a:latin typeface="Almarai" pitchFamily="2" charset="-78"/>
                <a:cs typeface="Almarai" pitchFamily="2" charset="-78"/>
              </a:rPr>
              <a:t>البشر</a:t>
            </a:r>
            <a:r>
              <a:rPr lang="en-US" sz="20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000" dirty="0" err="1">
                <a:latin typeface="Almarai" pitchFamily="2" charset="-78"/>
                <a:cs typeface="Almarai" pitchFamily="2" charset="-78"/>
              </a:rPr>
              <a:t>باللغات</a:t>
            </a:r>
            <a:r>
              <a:rPr lang="en-US" sz="20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000" dirty="0" err="1">
                <a:latin typeface="Almarai" pitchFamily="2" charset="-78"/>
                <a:cs typeface="Almarai" pitchFamily="2" charset="-78"/>
              </a:rPr>
              <a:t>الإنجليزية</a:t>
            </a:r>
            <a:r>
              <a:rPr lang="en-US" sz="20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000" dirty="0" err="1">
                <a:latin typeface="Almarai" pitchFamily="2" charset="-78"/>
                <a:cs typeface="Almarai" pitchFamily="2" charset="-78"/>
              </a:rPr>
              <a:t>والفرنسية</a:t>
            </a:r>
            <a:r>
              <a:rPr lang="en-US" sz="20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000" dirty="0" err="1">
                <a:latin typeface="Almarai" pitchFamily="2" charset="-78"/>
                <a:cs typeface="Almarai" pitchFamily="2" charset="-78"/>
              </a:rPr>
              <a:t>والألمانية</a:t>
            </a:r>
            <a:r>
              <a:rPr lang="en-US" sz="20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000" dirty="0" err="1">
                <a:latin typeface="Almarai" pitchFamily="2" charset="-78"/>
                <a:cs typeface="Almarai" pitchFamily="2" charset="-78"/>
              </a:rPr>
              <a:t>والتاميلية</a:t>
            </a:r>
            <a:r>
              <a:rPr lang="en-US" sz="20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000" dirty="0" err="1">
                <a:latin typeface="Almarai" pitchFamily="2" charset="-78"/>
                <a:cs typeface="Almarai" pitchFamily="2" charset="-78"/>
              </a:rPr>
              <a:t>والهندية</a:t>
            </a:r>
            <a:r>
              <a:rPr lang="en-US" sz="20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000" dirty="0" err="1">
                <a:latin typeface="Almarai" pitchFamily="2" charset="-78"/>
                <a:cs typeface="Almarai" pitchFamily="2" charset="-78"/>
              </a:rPr>
              <a:t>والعديد</a:t>
            </a:r>
            <a:r>
              <a:rPr lang="en-US" sz="20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000" dirty="0" err="1">
                <a:latin typeface="Almarai" pitchFamily="2" charset="-78"/>
                <a:cs typeface="Almarai" pitchFamily="2" charset="-78"/>
              </a:rPr>
              <a:t>من</a:t>
            </a:r>
            <a:r>
              <a:rPr lang="en-US" sz="20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000" dirty="0" err="1">
                <a:latin typeface="Almarai" pitchFamily="2" charset="-78"/>
                <a:cs typeface="Almarai" pitchFamily="2" charset="-78"/>
              </a:rPr>
              <a:t>اللغات</a:t>
            </a:r>
            <a:r>
              <a:rPr lang="en-US" sz="20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000" dirty="0" err="1">
                <a:latin typeface="Almarai" pitchFamily="2" charset="-78"/>
                <a:cs typeface="Almarai" pitchFamily="2" charset="-78"/>
              </a:rPr>
              <a:t>الأخرى</a:t>
            </a:r>
            <a:r>
              <a:rPr lang="en-US" sz="2000" dirty="0">
                <a:latin typeface="Almarai" pitchFamily="2" charset="-78"/>
                <a:cs typeface="Almarai" pitchFamily="2" charset="-78"/>
              </a:rPr>
              <a:t>. </a:t>
            </a:r>
            <a:r>
              <a:rPr lang="en-US" sz="2000" dirty="0" err="1">
                <a:latin typeface="Almarai" pitchFamily="2" charset="-78"/>
                <a:cs typeface="Almarai" pitchFamily="2" charset="-78"/>
              </a:rPr>
              <a:t>اللغة</a:t>
            </a:r>
            <a:r>
              <a:rPr lang="en-US" sz="20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000" dirty="0" err="1">
                <a:latin typeface="Almarai" pitchFamily="2" charset="-78"/>
                <a:cs typeface="Almarai" pitchFamily="2" charset="-78"/>
              </a:rPr>
              <a:t>الإنجليزية</a:t>
            </a:r>
            <a:r>
              <a:rPr lang="en-US" sz="20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000" dirty="0" err="1">
                <a:latin typeface="Almarai" pitchFamily="2" charset="-78"/>
                <a:cs typeface="Almarai" pitchFamily="2" charset="-78"/>
              </a:rPr>
              <a:t>هي</a:t>
            </a:r>
            <a:r>
              <a:rPr lang="en-US" sz="20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000" dirty="0" err="1">
                <a:latin typeface="Almarai" pitchFamily="2" charset="-78"/>
                <a:cs typeface="Almarai" pitchFamily="2" charset="-78"/>
              </a:rPr>
              <a:t>اللغة</a:t>
            </a:r>
            <a:r>
              <a:rPr lang="en-US" sz="20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000" dirty="0" err="1">
                <a:latin typeface="Almarai" pitchFamily="2" charset="-78"/>
                <a:cs typeface="Almarai" pitchFamily="2" charset="-78"/>
              </a:rPr>
              <a:t>السائدة</a:t>
            </a:r>
            <a:r>
              <a:rPr lang="en-US" sz="20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000" dirty="0" err="1">
                <a:latin typeface="Almarai" pitchFamily="2" charset="-78"/>
                <a:cs typeface="Almarai" pitchFamily="2" charset="-78"/>
              </a:rPr>
              <a:t>مسبقًا</a:t>
            </a:r>
            <a:r>
              <a:rPr lang="en-US" sz="20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000" dirty="0" err="1">
                <a:latin typeface="Almarai" pitchFamily="2" charset="-78"/>
                <a:cs typeface="Almarai" pitchFamily="2" charset="-78"/>
              </a:rPr>
              <a:t>للتفاعل</a:t>
            </a:r>
            <a:r>
              <a:rPr lang="en-US" sz="20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000" dirty="0" err="1">
                <a:latin typeface="Almarai" pitchFamily="2" charset="-78"/>
                <a:cs typeface="Almarai" pitchFamily="2" charset="-78"/>
              </a:rPr>
              <a:t>مع</a:t>
            </a:r>
            <a:r>
              <a:rPr lang="en-US" sz="20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000" dirty="0" err="1">
                <a:latin typeface="Almarai" pitchFamily="2" charset="-78"/>
                <a:cs typeface="Almarai" pitchFamily="2" charset="-78"/>
              </a:rPr>
              <a:t>أجهزة</a:t>
            </a:r>
            <a:r>
              <a:rPr lang="en-US" sz="20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000" dirty="0" err="1">
                <a:latin typeface="Almarai" pitchFamily="2" charset="-78"/>
                <a:cs typeface="Almarai" pitchFamily="2" charset="-78"/>
              </a:rPr>
              <a:t>الكمبيوتر</a:t>
            </a:r>
            <a:r>
              <a:rPr lang="en-US" sz="2000" dirty="0">
                <a:latin typeface="Almarai" pitchFamily="2" charset="-78"/>
                <a:cs typeface="Almarai" pitchFamily="2" charset="-78"/>
              </a:rPr>
              <a:t>. </a:t>
            </a:r>
            <a:r>
              <a:rPr lang="en-US" sz="2000" dirty="0" err="1">
                <a:latin typeface="Almarai" pitchFamily="2" charset="-78"/>
                <a:cs typeface="Almarai" pitchFamily="2" charset="-78"/>
              </a:rPr>
              <a:t>مطلوب</a:t>
            </a:r>
            <a:r>
              <a:rPr lang="en-US" sz="20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000" dirty="0" err="1">
                <a:latin typeface="Almarai" pitchFamily="2" charset="-78"/>
                <a:cs typeface="Almarai" pitchFamily="2" charset="-78"/>
              </a:rPr>
              <a:t>برنامج</a:t>
            </a:r>
            <a:r>
              <a:rPr lang="en-US" sz="20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000" dirty="0" err="1">
                <a:latin typeface="Almarai" pitchFamily="2" charset="-78"/>
                <a:cs typeface="Almarai" pitchFamily="2" charset="-78"/>
              </a:rPr>
              <a:t>لتحويل</a:t>
            </a:r>
            <a:r>
              <a:rPr lang="en-US" sz="20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000" dirty="0" err="1">
                <a:latin typeface="Almarai" pitchFamily="2" charset="-78"/>
                <a:cs typeface="Almarai" pitchFamily="2" charset="-78"/>
              </a:rPr>
              <a:t>جميع</a:t>
            </a:r>
            <a:r>
              <a:rPr lang="en-US" sz="20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000" dirty="0" err="1">
                <a:latin typeface="Almarai" pitchFamily="2" charset="-78"/>
                <a:cs typeface="Almarai" pitchFamily="2" charset="-78"/>
              </a:rPr>
              <a:t>التعليمات</a:t>
            </a:r>
            <a:r>
              <a:rPr lang="en-US" sz="20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000" dirty="0" err="1">
                <a:latin typeface="Almarai" pitchFamily="2" charset="-78"/>
                <a:cs typeface="Almarai" pitchFamily="2" charset="-78"/>
              </a:rPr>
              <a:t>البشرية</a:t>
            </a:r>
            <a:r>
              <a:rPr lang="en-US" sz="20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000" dirty="0" err="1">
                <a:latin typeface="Almarai" pitchFamily="2" charset="-78"/>
                <a:cs typeface="Almarai" pitchFamily="2" charset="-78"/>
              </a:rPr>
              <a:t>إلى</a:t>
            </a:r>
            <a:r>
              <a:rPr lang="en-US" sz="20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000" dirty="0" err="1">
                <a:latin typeface="Almarai" pitchFamily="2" charset="-78"/>
                <a:cs typeface="Almarai" pitchFamily="2" charset="-78"/>
              </a:rPr>
              <a:t>تعليمات</a:t>
            </a:r>
            <a:r>
              <a:rPr lang="en-US" sz="20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000" dirty="0" err="1">
                <a:latin typeface="Almarai" pitchFamily="2" charset="-78"/>
                <a:cs typeface="Almarai" pitchFamily="2" charset="-78"/>
              </a:rPr>
              <a:t>يمكن</a:t>
            </a:r>
            <a:r>
              <a:rPr lang="en-US" sz="20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000" dirty="0" err="1">
                <a:latin typeface="Almarai" pitchFamily="2" charset="-78"/>
                <a:cs typeface="Almarai" pitchFamily="2" charset="-78"/>
              </a:rPr>
              <a:t>فهمها</a:t>
            </a:r>
            <a:r>
              <a:rPr lang="en-US" sz="20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000" dirty="0" err="1">
                <a:latin typeface="Almarai" pitchFamily="2" charset="-78"/>
                <a:cs typeface="Almarai" pitchFamily="2" charset="-78"/>
              </a:rPr>
              <a:t>بواسطة</a:t>
            </a:r>
            <a:r>
              <a:rPr lang="en-US" sz="20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000" dirty="0" err="1">
                <a:latin typeface="Almarai" pitchFamily="2" charset="-78"/>
                <a:cs typeface="Almarai" pitchFamily="2" charset="-78"/>
              </a:rPr>
              <a:t>الآلة</a:t>
            </a:r>
            <a:r>
              <a:rPr lang="en-US" sz="2000" dirty="0">
                <a:latin typeface="Almarai" pitchFamily="2" charset="-78"/>
                <a:cs typeface="Almarai" pitchFamily="2" charset="-78"/>
              </a:rPr>
              <a:t>. </a:t>
            </a:r>
            <a:r>
              <a:rPr lang="en-US" sz="2000" dirty="0" err="1">
                <a:latin typeface="Almarai" pitchFamily="2" charset="-78"/>
                <a:cs typeface="Almarai" pitchFamily="2" charset="-78"/>
              </a:rPr>
              <a:t>وهذا</a:t>
            </a:r>
            <a:r>
              <a:rPr lang="en-US" sz="20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000" dirty="0" err="1">
                <a:latin typeface="Almarai" pitchFamily="2" charset="-78"/>
                <a:cs typeface="Almarai" pitchFamily="2" charset="-78"/>
              </a:rPr>
              <a:t>بالضبط</a:t>
            </a:r>
            <a:r>
              <a:rPr lang="en-US" sz="20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000" dirty="0" err="1">
                <a:latin typeface="Almarai" pitchFamily="2" charset="-78"/>
                <a:cs typeface="Almarai" pitchFamily="2" charset="-78"/>
              </a:rPr>
              <a:t>ما</a:t>
            </a:r>
            <a:r>
              <a:rPr lang="en-US" sz="20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000" dirty="0" err="1">
                <a:latin typeface="Almarai" pitchFamily="2" charset="-78"/>
                <a:cs typeface="Almarai" pitchFamily="2" charset="-78"/>
              </a:rPr>
              <a:t>يفعله</a:t>
            </a:r>
            <a:r>
              <a:rPr lang="en-US" sz="20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000" dirty="0" err="1">
                <a:latin typeface="Almarai" pitchFamily="2" charset="-78"/>
                <a:cs typeface="Almarai" pitchFamily="2" charset="-78"/>
              </a:rPr>
              <a:t>برنامج</a:t>
            </a:r>
            <a:r>
              <a:rPr lang="en-US" sz="2000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000" dirty="0" err="1">
                <a:latin typeface="Almarai" pitchFamily="2" charset="-78"/>
                <a:cs typeface="Almarai" pitchFamily="2" charset="-78"/>
              </a:rPr>
              <a:t>النظام</a:t>
            </a:r>
            <a:r>
              <a:rPr lang="en-US" sz="2000" dirty="0">
                <a:latin typeface="Almarai" pitchFamily="2" charset="-78"/>
                <a:cs typeface="Almarai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7659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1327570346"/>
              </p:ext>
            </p:extLst>
          </p:nvPr>
        </p:nvGraphicFramePr>
        <p:xfrm>
          <a:off x="0" y="234434"/>
          <a:ext cx="6743700" cy="5232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7CBDD5EB-CC1A-2066-DE6D-E8401BC7E1DF}"/>
              </a:ext>
            </a:extLst>
          </p:cNvPr>
          <p:cNvSpPr txBox="1"/>
          <p:nvPr/>
        </p:nvSpPr>
        <p:spPr>
          <a:xfrm>
            <a:off x="0" y="1000036"/>
            <a:ext cx="5686425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en-US" sz="2000" b="1" dirty="0" err="1">
                <a:latin typeface="Almarai" pitchFamily="2" charset="-78"/>
                <a:cs typeface="Almarai" pitchFamily="2" charset="-78"/>
              </a:rPr>
              <a:t>برنامج</a:t>
            </a:r>
            <a:r>
              <a:rPr lang="en-US" sz="2000" b="1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000" b="1" dirty="0" err="1">
                <a:latin typeface="Almarai" pitchFamily="2" charset="-78"/>
                <a:cs typeface="Almarai" pitchFamily="2" charset="-78"/>
              </a:rPr>
              <a:t>يؤدي</a:t>
            </a:r>
            <a:r>
              <a:rPr lang="en-US" sz="2000" b="1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000" b="1" dirty="0" err="1">
                <a:latin typeface="Almarai" pitchFamily="2" charset="-78"/>
                <a:cs typeface="Almarai" pitchFamily="2" charset="-78"/>
              </a:rPr>
              <a:t>مهمة</a:t>
            </a:r>
            <a:r>
              <a:rPr lang="en-US" sz="2000" b="1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000" b="1" dirty="0" err="1">
                <a:latin typeface="Almarai" pitchFamily="2" charset="-78"/>
                <a:cs typeface="Almarai" pitchFamily="2" charset="-78"/>
              </a:rPr>
              <a:t>واحدة</a:t>
            </a:r>
            <a:r>
              <a:rPr lang="en-US" sz="2000" b="1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000" b="1" dirty="0" err="1">
                <a:latin typeface="Almarai" pitchFamily="2" charset="-78"/>
                <a:cs typeface="Almarai" pitchFamily="2" charset="-78"/>
              </a:rPr>
              <a:t>ولا</a:t>
            </a:r>
            <a:r>
              <a:rPr lang="en-US" sz="2000" b="1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000" b="1" dirty="0" err="1">
                <a:latin typeface="Almarai" pitchFamily="2" charset="-78"/>
                <a:cs typeface="Almarai" pitchFamily="2" charset="-78"/>
              </a:rPr>
              <a:t>شيء</a:t>
            </a:r>
            <a:r>
              <a:rPr lang="en-US" sz="2000" b="1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000" b="1" dirty="0" err="1">
                <a:latin typeface="Almarai" pitchFamily="2" charset="-78"/>
                <a:cs typeface="Almarai" pitchFamily="2" charset="-78"/>
              </a:rPr>
              <a:t>آخر</a:t>
            </a:r>
            <a:r>
              <a:rPr lang="en-US" sz="2000" b="1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000" b="1" dirty="0" err="1">
                <a:latin typeface="Almarai" pitchFamily="2" charset="-78"/>
                <a:cs typeface="Almarai" pitchFamily="2" charset="-78"/>
              </a:rPr>
              <a:t>يسمى</a:t>
            </a:r>
            <a:r>
              <a:rPr lang="en-US" sz="2000" b="1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000" b="1" dirty="0" err="1">
                <a:latin typeface="Almarai" pitchFamily="2" charset="-78"/>
                <a:cs typeface="Almarai" pitchFamily="2" charset="-78"/>
              </a:rPr>
              <a:t>برنامج</a:t>
            </a:r>
            <a:r>
              <a:rPr lang="en-US" sz="2000" b="1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000" b="1" dirty="0" err="1">
                <a:latin typeface="Almarai" pitchFamily="2" charset="-78"/>
                <a:cs typeface="Almarai" pitchFamily="2" charset="-78"/>
              </a:rPr>
              <a:t>التطبيقات</a:t>
            </a:r>
            <a:r>
              <a:rPr lang="en-US" sz="2000" b="1" dirty="0">
                <a:latin typeface="Almarai" pitchFamily="2" charset="-78"/>
                <a:cs typeface="Almarai" pitchFamily="2" charset="-78"/>
              </a:rPr>
              <a:t>. </a:t>
            </a:r>
            <a:r>
              <a:rPr lang="en-US" sz="2000" b="1" dirty="0" err="1">
                <a:latin typeface="Almarai" pitchFamily="2" charset="-78"/>
                <a:cs typeface="Almarai" pitchFamily="2" charset="-78"/>
              </a:rPr>
              <a:t>برامج</a:t>
            </a:r>
            <a:r>
              <a:rPr lang="en-US" sz="2000" b="1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000" b="1" dirty="0" err="1">
                <a:latin typeface="Almarai" pitchFamily="2" charset="-78"/>
                <a:cs typeface="Almarai" pitchFamily="2" charset="-78"/>
              </a:rPr>
              <a:t>التطبيقات</a:t>
            </a:r>
            <a:r>
              <a:rPr lang="en-US" sz="2000" b="1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000" b="1" dirty="0" err="1">
                <a:latin typeface="Almarai" pitchFamily="2" charset="-78"/>
                <a:cs typeface="Almarai" pitchFamily="2" charset="-78"/>
              </a:rPr>
              <a:t>متخصصة</a:t>
            </a:r>
            <a:r>
              <a:rPr lang="en-US" sz="2000" b="1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000" b="1" dirty="0" err="1">
                <a:latin typeface="Almarai" pitchFamily="2" charset="-78"/>
                <a:cs typeface="Almarai" pitchFamily="2" charset="-78"/>
              </a:rPr>
              <a:t>جدًا</a:t>
            </a:r>
            <a:r>
              <a:rPr lang="en-US" sz="2000" b="1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000" b="1" dirty="0" err="1">
                <a:latin typeface="Almarai" pitchFamily="2" charset="-78"/>
                <a:cs typeface="Almarai" pitchFamily="2" charset="-78"/>
              </a:rPr>
              <a:t>في</a:t>
            </a:r>
            <a:r>
              <a:rPr lang="en-US" sz="2000" b="1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000" b="1" dirty="0" err="1">
                <a:latin typeface="Almarai" pitchFamily="2" charset="-78"/>
                <a:cs typeface="Almarai" pitchFamily="2" charset="-78"/>
              </a:rPr>
              <a:t>وظيفتها</a:t>
            </a:r>
            <a:r>
              <a:rPr lang="en-US" sz="2000" b="1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000" b="1" dirty="0" err="1">
                <a:latin typeface="Almarai" pitchFamily="2" charset="-78"/>
                <a:cs typeface="Almarai" pitchFamily="2" charset="-78"/>
              </a:rPr>
              <a:t>ونهجها</a:t>
            </a:r>
            <a:r>
              <a:rPr lang="en-US" sz="2000" b="1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000" b="1" dirty="0" err="1">
                <a:latin typeface="Almarai" pitchFamily="2" charset="-78"/>
                <a:cs typeface="Almarai" pitchFamily="2" charset="-78"/>
              </a:rPr>
              <a:t>في</a:t>
            </a:r>
            <a:r>
              <a:rPr lang="en-US" sz="2000" b="1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000" b="1" dirty="0" err="1">
                <a:latin typeface="Almarai" pitchFamily="2" charset="-78"/>
                <a:cs typeface="Almarai" pitchFamily="2" charset="-78"/>
              </a:rPr>
              <a:t>حل</a:t>
            </a:r>
            <a:r>
              <a:rPr lang="en-US" sz="2000" b="1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000" b="1" dirty="0" err="1">
                <a:latin typeface="Almarai" pitchFamily="2" charset="-78"/>
                <a:cs typeface="Almarai" pitchFamily="2" charset="-78"/>
              </a:rPr>
              <a:t>مشكلة</a:t>
            </a:r>
            <a:r>
              <a:rPr lang="en-US" sz="2000" b="1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000" b="1" dirty="0" err="1">
                <a:latin typeface="Almarai" pitchFamily="2" charset="-78"/>
                <a:cs typeface="Almarai" pitchFamily="2" charset="-78"/>
              </a:rPr>
              <a:t>ما</a:t>
            </a:r>
            <a:r>
              <a:rPr lang="en-US" sz="2000" b="1" dirty="0">
                <a:latin typeface="Almarai" pitchFamily="2" charset="-78"/>
                <a:cs typeface="Almarai" pitchFamily="2" charset="-78"/>
              </a:rPr>
              <a:t>. </a:t>
            </a:r>
            <a:r>
              <a:rPr lang="en-US" sz="2000" b="1" dirty="0" err="1">
                <a:latin typeface="Almarai" pitchFamily="2" charset="-78"/>
                <a:cs typeface="Almarai" pitchFamily="2" charset="-78"/>
              </a:rPr>
              <a:t>لذلك</a:t>
            </a:r>
            <a:r>
              <a:rPr lang="en-US" sz="2000" b="1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000" b="1" dirty="0" err="1">
                <a:latin typeface="Almarai" pitchFamily="2" charset="-78"/>
                <a:cs typeface="Almarai" pitchFamily="2" charset="-78"/>
              </a:rPr>
              <a:t>لا</a:t>
            </a:r>
            <a:r>
              <a:rPr lang="en-US" sz="2000" b="1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000" b="1" dirty="0" err="1">
                <a:latin typeface="Almarai" pitchFamily="2" charset="-78"/>
                <a:cs typeface="Almarai" pitchFamily="2" charset="-78"/>
              </a:rPr>
              <a:t>يمكن</a:t>
            </a:r>
            <a:r>
              <a:rPr lang="en-US" sz="2000" b="1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000" b="1" dirty="0" err="1">
                <a:latin typeface="Almarai" pitchFamily="2" charset="-78"/>
                <a:cs typeface="Almarai" pitchFamily="2" charset="-78"/>
              </a:rPr>
              <a:t>لبرنامج</a:t>
            </a:r>
            <a:r>
              <a:rPr lang="en-US" sz="2000" b="1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000" b="1" dirty="0" err="1">
                <a:latin typeface="Almarai" pitchFamily="2" charset="-78"/>
                <a:cs typeface="Almarai" pitchFamily="2" charset="-78"/>
              </a:rPr>
              <a:t>جداول</a:t>
            </a:r>
            <a:r>
              <a:rPr lang="en-US" sz="2000" b="1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000" b="1" dirty="0" err="1">
                <a:latin typeface="Almarai" pitchFamily="2" charset="-78"/>
                <a:cs typeface="Almarai" pitchFamily="2" charset="-78"/>
              </a:rPr>
              <a:t>البيانات</a:t>
            </a:r>
            <a:r>
              <a:rPr lang="en-US" sz="2000" b="1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000" b="1" dirty="0" err="1">
                <a:latin typeface="Almarai" pitchFamily="2" charset="-78"/>
                <a:cs typeface="Almarai" pitchFamily="2" charset="-78"/>
              </a:rPr>
              <a:t>إجراء</a:t>
            </a:r>
            <a:r>
              <a:rPr lang="en-US" sz="2000" b="1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000" b="1" dirty="0" err="1">
                <a:latin typeface="Almarai" pitchFamily="2" charset="-78"/>
                <a:cs typeface="Almarai" pitchFamily="2" charset="-78"/>
              </a:rPr>
              <a:t>العمليات</a:t>
            </a:r>
            <a:r>
              <a:rPr lang="en-US" sz="2000" b="1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000" b="1" dirty="0" err="1">
                <a:latin typeface="Almarai" pitchFamily="2" charset="-78"/>
                <a:cs typeface="Almarai" pitchFamily="2" charset="-78"/>
              </a:rPr>
              <a:t>إلا</a:t>
            </a:r>
            <a:r>
              <a:rPr lang="en-US" sz="2000" b="1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000" b="1" dirty="0" err="1">
                <a:latin typeface="Almarai" pitchFamily="2" charset="-78"/>
                <a:cs typeface="Almarai" pitchFamily="2" charset="-78"/>
              </a:rPr>
              <a:t>بالأرقام</a:t>
            </a:r>
            <a:r>
              <a:rPr lang="en-US" sz="2000" b="1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000" b="1" dirty="0" err="1">
                <a:latin typeface="Almarai" pitchFamily="2" charset="-78"/>
                <a:cs typeface="Almarai" pitchFamily="2" charset="-78"/>
              </a:rPr>
              <a:t>ولا</a:t>
            </a:r>
            <a:r>
              <a:rPr lang="en-US" sz="2000" b="1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000" b="1" dirty="0" err="1">
                <a:latin typeface="Almarai" pitchFamily="2" charset="-78"/>
                <a:cs typeface="Almarai" pitchFamily="2" charset="-78"/>
              </a:rPr>
              <a:t>شيء</a:t>
            </a:r>
            <a:r>
              <a:rPr lang="en-US" sz="2000" b="1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000" b="1" dirty="0" err="1">
                <a:latin typeface="Almarai" pitchFamily="2" charset="-78"/>
                <a:cs typeface="Almarai" pitchFamily="2" charset="-78"/>
              </a:rPr>
              <a:t>غير</a:t>
            </a:r>
            <a:r>
              <a:rPr lang="en-US" sz="2000" b="1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000" b="1" dirty="0" err="1">
                <a:latin typeface="Almarai" pitchFamily="2" charset="-78"/>
                <a:cs typeface="Almarai" pitchFamily="2" charset="-78"/>
              </a:rPr>
              <a:t>ذلك</a:t>
            </a:r>
            <a:r>
              <a:rPr lang="en-US" sz="2000" b="1" dirty="0">
                <a:latin typeface="Almarai" pitchFamily="2" charset="-78"/>
                <a:cs typeface="Almarai" pitchFamily="2" charset="-78"/>
              </a:rPr>
              <a:t>. </a:t>
            </a:r>
            <a:r>
              <a:rPr lang="en-US" sz="2000" b="1" dirty="0" err="1">
                <a:latin typeface="Almarai" pitchFamily="2" charset="-78"/>
                <a:cs typeface="Almarai" pitchFamily="2" charset="-78"/>
              </a:rPr>
              <a:t>سيقوم</a:t>
            </a:r>
            <a:r>
              <a:rPr lang="en-US" sz="2000" b="1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000" b="1" dirty="0" err="1">
                <a:latin typeface="Almarai" pitchFamily="2" charset="-78"/>
                <a:cs typeface="Almarai" pitchFamily="2" charset="-78"/>
              </a:rPr>
              <a:t>برنامج</a:t>
            </a:r>
            <a:r>
              <a:rPr lang="en-US" sz="2000" b="1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000" b="1" dirty="0" err="1">
                <a:latin typeface="Almarai" pitchFamily="2" charset="-78"/>
                <a:cs typeface="Almarai" pitchFamily="2" charset="-78"/>
              </a:rPr>
              <a:t>إدارة</a:t>
            </a:r>
            <a:r>
              <a:rPr lang="en-US" sz="2000" b="1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000" b="1" dirty="0" err="1">
                <a:latin typeface="Almarai" pitchFamily="2" charset="-78"/>
                <a:cs typeface="Almarai" pitchFamily="2" charset="-78"/>
              </a:rPr>
              <a:t>المستشفى</a:t>
            </a:r>
            <a:r>
              <a:rPr lang="en-US" sz="2000" b="1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000" b="1" dirty="0" err="1">
                <a:latin typeface="Almarai" pitchFamily="2" charset="-78"/>
                <a:cs typeface="Almarai" pitchFamily="2" charset="-78"/>
              </a:rPr>
              <a:t>بإدارة</a:t>
            </a:r>
            <a:r>
              <a:rPr lang="en-US" sz="2000" b="1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000" b="1" dirty="0" err="1">
                <a:latin typeface="Almarai" pitchFamily="2" charset="-78"/>
                <a:cs typeface="Almarai" pitchFamily="2" charset="-78"/>
              </a:rPr>
              <a:t>أنشطة</a:t>
            </a:r>
            <a:r>
              <a:rPr lang="en-US" sz="2000" b="1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000" b="1" dirty="0" err="1">
                <a:latin typeface="Almarai" pitchFamily="2" charset="-78"/>
                <a:cs typeface="Almarai" pitchFamily="2" charset="-78"/>
              </a:rPr>
              <a:t>المستشفى</a:t>
            </a:r>
            <a:r>
              <a:rPr lang="en-US" sz="2000" b="1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000" b="1" dirty="0" err="1">
                <a:latin typeface="Almarai" pitchFamily="2" charset="-78"/>
                <a:cs typeface="Almarai" pitchFamily="2" charset="-78"/>
              </a:rPr>
              <a:t>ولا</a:t>
            </a:r>
            <a:r>
              <a:rPr lang="en-US" sz="2000" b="1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000" b="1" dirty="0" err="1">
                <a:latin typeface="Almarai" pitchFamily="2" charset="-78"/>
                <a:cs typeface="Almarai" pitchFamily="2" charset="-78"/>
              </a:rPr>
              <a:t>شيء</a:t>
            </a:r>
            <a:r>
              <a:rPr lang="en-US" sz="2000" b="1" dirty="0">
                <a:latin typeface="Almarai" pitchFamily="2" charset="-78"/>
                <a:cs typeface="Almarai" pitchFamily="2" charset="-78"/>
              </a:rPr>
              <a:t> </a:t>
            </a:r>
            <a:r>
              <a:rPr lang="en-US" sz="2000" b="1" dirty="0" err="1">
                <a:latin typeface="Almarai" pitchFamily="2" charset="-78"/>
                <a:cs typeface="Almarai" pitchFamily="2" charset="-78"/>
              </a:rPr>
              <a:t>آخر</a:t>
            </a:r>
            <a:r>
              <a:rPr lang="en-US" sz="2000" b="1" dirty="0">
                <a:latin typeface="Almarai" pitchFamily="2" charset="-78"/>
                <a:cs typeface="Almarai" pitchFamily="2" charset="-78"/>
              </a:rPr>
              <a:t>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E3D4D83-846E-89C1-75F1-AA1F00A3238B}"/>
              </a:ext>
            </a:extLst>
          </p:cNvPr>
          <p:cNvSpPr txBox="1"/>
          <p:nvPr/>
        </p:nvSpPr>
        <p:spPr>
          <a:xfrm>
            <a:off x="647700" y="3599587"/>
            <a:ext cx="8305800" cy="26161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400" b="1" i="0" dirty="0">
                <a:solidFill>
                  <a:srgbClr val="000000"/>
                </a:solidFill>
                <a:effectLst/>
                <a:latin typeface="Nunito" panose="00000500000000000000" pitchFamily="2" charset="0"/>
              </a:rPr>
              <a:t>Here are some commonly used application software −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800" b="0" i="0" dirty="0">
                <a:solidFill>
                  <a:srgbClr val="000000"/>
                </a:solidFill>
                <a:effectLst/>
                <a:latin typeface="Nunito" panose="00000500000000000000" pitchFamily="2" charset="0"/>
              </a:rPr>
              <a:t> Word processing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800" b="0" i="0" dirty="0">
                <a:solidFill>
                  <a:srgbClr val="000000"/>
                </a:solidFill>
                <a:effectLst/>
                <a:latin typeface="Nunito" panose="00000500000000000000" pitchFamily="2" charset="0"/>
              </a:rPr>
              <a:t> Spreadsheet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800" b="0" i="0" dirty="0">
                <a:solidFill>
                  <a:srgbClr val="000000"/>
                </a:solidFill>
                <a:effectLst/>
                <a:latin typeface="Nunito" panose="00000500000000000000" pitchFamily="2" charset="0"/>
              </a:rPr>
              <a:t> Presentation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800" b="0" i="0" dirty="0">
                <a:solidFill>
                  <a:srgbClr val="000000"/>
                </a:solidFill>
                <a:effectLst/>
                <a:latin typeface="Nunito" panose="00000500000000000000" pitchFamily="2" charset="0"/>
              </a:rPr>
              <a:t> Database management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800" b="0" i="0" dirty="0">
                <a:solidFill>
                  <a:srgbClr val="000000"/>
                </a:solidFill>
                <a:effectLst/>
                <a:latin typeface="Nunito" panose="00000500000000000000" pitchFamily="2" charset="0"/>
              </a:rPr>
              <a:t> Multimedia tools</a:t>
            </a:r>
            <a:endParaRPr lang="en-US" b="0" i="0" dirty="0">
              <a:solidFill>
                <a:srgbClr val="000000"/>
              </a:solidFill>
              <a:effectLst/>
              <a:latin typeface="Nunito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1642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377134050"/>
              </p:ext>
            </p:extLst>
          </p:nvPr>
        </p:nvGraphicFramePr>
        <p:xfrm>
          <a:off x="0" y="224135"/>
          <a:ext cx="6286500" cy="5232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82CD7248-913D-3252-A306-79D7CBC4854E}"/>
              </a:ext>
            </a:extLst>
          </p:cNvPr>
          <p:cNvSpPr txBox="1"/>
          <p:nvPr/>
        </p:nvSpPr>
        <p:spPr>
          <a:xfrm>
            <a:off x="0" y="1000036"/>
            <a:ext cx="5686425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EG" sz="2000" b="1" dirty="0">
                <a:latin typeface="Almarai" pitchFamily="2" charset="-78"/>
                <a:cs typeface="Almarai" pitchFamily="2" charset="-78"/>
              </a:rPr>
              <a:t>يُطلق على برنامج التطبيق الذي يساعد برامج النظام في القيام بعملهم اسم برنامج الأداة المساعدة. وبالتالي فإن برامج المرافق هي في الواقع تقاطع بين برامج النظام وبرامج التطبيقات.</a:t>
            </a:r>
            <a:endParaRPr lang="en-US" sz="2000" b="1" dirty="0">
              <a:latin typeface="Almarai" pitchFamily="2" charset="-78"/>
              <a:cs typeface="Almarai" pitchFamily="2" charset="-78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D39A4EF-7D6D-2BA8-7E7B-5987FE0D1859}"/>
              </a:ext>
            </a:extLst>
          </p:cNvPr>
          <p:cNvSpPr txBox="1"/>
          <p:nvPr/>
        </p:nvSpPr>
        <p:spPr>
          <a:xfrm>
            <a:off x="647700" y="3599587"/>
            <a:ext cx="8305800" cy="28931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400" b="1" i="0" dirty="0">
                <a:solidFill>
                  <a:srgbClr val="000000"/>
                </a:solidFill>
                <a:effectLst/>
                <a:latin typeface="Nunito" panose="00000500000000000000" pitchFamily="2" charset="0"/>
              </a:rPr>
              <a:t>Examples of utility software include −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2800" b="0" i="0" dirty="0">
                <a:solidFill>
                  <a:srgbClr val="000000"/>
                </a:solidFill>
                <a:effectLst/>
                <a:latin typeface="Nunito" panose="00000500000000000000" pitchFamily="2" charset="0"/>
              </a:rPr>
              <a:t>Antivirus software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2800" b="0" i="0" dirty="0">
                <a:solidFill>
                  <a:srgbClr val="000000"/>
                </a:solidFill>
                <a:effectLst/>
                <a:latin typeface="Nunito" panose="00000500000000000000" pitchFamily="2" charset="0"/>
              </a:rPr>
              <a:t>Disk management tools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2800" b="0" i="0" dirty="0">
                <a:solidFill>
                  <a:srgbClr val="000000"/>
                </a:solidFill>
                <a:effectLst/>
                <a:latin typeface="Nunito" panose="00000500000000000000" pitchFamily="2" charset="0"/>
              </a:rPr>
              <a:t>File management tools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2800" b="0" i="0" dirty="0">
                <a:solidFill>
                  <a:srgbClr val="000000"/>
                </a:solidFill>
                <a:effectLst/>
                <a:latin typeface="Nunito" panose="00000500000000000000" pitchFamily="2" charset="0"/>
              </a:rPr>
              <a:t>Compression tools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2800" b="0" i="0" dirty="0">
                <a:solidFill>
                  <a:srgbClr val="000000"/>
                </a:solidFill>
                <a:effectLst/>
                <a:latin typeface="Nunito" panose="00000500000000000000" pitchFamily="2" charset="0"/>
              </a:rPr>
              <a:t>Backup tools</a:t>
            </a:r>
          </a:p>
          <a:p>
            <a:pPr algn="l">
              <a:buFont typeface="Arial" panose="020B0604020202020204" pitchFamily="34" charset="0"/>
              <a:buChar char="•"/>
            </a:pPr>
            <a:endParaRPr lang="en-US" b="0" i="0" dirty="0">
              <a:solidFill>
                <a:srgbClr val="000000"/>
              </a:solidFill>
              <a:effectLst/>
              <a:latin typeface="Nunito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6920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3357623717"/>
              </p:ext>
            </p:extLst>
          </p:nvPr>
        </p:nvGraphicFramePr>
        <p:xfrm>
          <a:off x="0" y="281285"/>
          <a:ext cx="6096000" cy="4001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7F7D5754-9166-6A7C-9D3C-6794787A6C6A}"/>
              </a:ext>
            </a:extLst>
          </p:cNvPr>
          <p:cNvSpPr txBox="1"/>
          <p:nvPr/>
        </p:nvSpPr>
        <p:spPr>
          <a:xfrm>
            <a:off x="209550" y="1120676"/>
            <a:ext cx="609600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buFont typeface="Arial" panose="020B0604020202020204" pitchFamily="34" charset="0"/>
              <a:buChar char="•"/>
            </a:pPr>
            <a:r>
              <a:rPr lang="ar-EG" b="0" i="0" dirty="0">
                <a:solidFill>
                  <a:srgbClr val="000000"/>
                </a:solidFill>
                <a:effectLst/>
                <a:latin typeface="Almarai" pitchFamily="2" charset="-78"/>
                <a:cs typeface="Almarai" pitchFamily="2" charset="-78"/>
              </a:rPr>
              <a:t> </a:t>
            </a:r>
            <a:r>
              <a:rPr lang="en-US" b="0" i="0" dirty="0">
                <a:solidFill>
                  <a:srgbClr val="000000"/>
                </a:solidFill>
                <a:effectLst/>
                <a:latin typeface="Almarai" pitchFamily="2" charset="-78"/>
                <a:cs typeface="Almarai" pitchFamily="2" charset="-78"/>
              </a:rPr>
              <a:t>− </a:t>
            </a:r>
            <a:r>
              <a:rPr lang="en-US" b="1" i="0" dirty="0">
                <a:solidFill>
                  <a:srgbClr val="000000"/>
                </a:solidFill>
                <a:effectLst/>
                <a:latin typeface="Almarai" pitchFamily="2" charset="-78"/>
                <a:cs typeface="Almarai" pitchFamily="2" charset="-78"/>
              </a:rPr>
              <a:t>Windows</a:t>
            </a:r>
            <a:r>
              <a:rPr lang="ar-EG" b="0" i="0" dirty="0">
                <a:solidFill>
                  <a:srgbClr val="000000"/>
                </a:solidFill>
                <a:effectLst/>
                <a:latin typeface="Almarai" pitchFamily="2" charset="-78"/>
                <a:cs typeface="Almarai" pitchFamily="2" charset="-78"/>
              </a:rPr>
              <a:t> هو نظام تشغيل </a:t>
            </a:r>
            <a:r>
              <a:rPr lang="en-US" b="0" i="0" dirty="0">
                <a:solidFill>
                  <a:srgbClr val="000000"/>
                </a:solidFill>
                <a:effectLst/>
                <a:latin typeface="Almarai" pitchFamily="2" charset="-78"/>
                <a:cs typeface="Almarai" pitchFamily="2" charset="-78"/>
              </a:rPr>
              <a:t>GUI </a:t>
            </a:r>
            <a:r>
              <a:rPr lang="ar-EG" b="0" i="0" dirty="0">
                <a:solidFill>
                  <a:srgbClr val="000000"/>
                </a:solidFill>
                <a:effectLst/>
                <a:latin typeface="Almarai" pitchFamily="2" charset="-78"/>
                <a:cs typeface="Almarai" pitchFamily="2" charset="-78"/>
              </a:rPr>
              <a:t>تم تطويره لأول مرة بواسطة    </a:t>
            </a:r>
            <a:r>
              <a:rPr lang="en-US" b="0" i="0" dirty="0">
                <a:solidFill>
                  <a:srgbClr val="000000"/>
                </a:solidFill>
                <a:effectLst/>
                <a:latin typeface="Almarai" pitchFamily="2" charset="-78"/>
                <a:cs typeface="Almarai" pitchFamily="2" charset="-78"/>
              </a:rPr>
              <a:t>Microsoft </a:t>
            </a:r>
            <a:r>
              <a:rPr lang="ar-EG" b="0" i="0" dirty="0">
                <a:solidFill>
                  <a:srgbClr val="000000"/>
                </a:solidFill>
                <a:effectLst/>
                <a:latin typeface="Almarai" pitchFamily="2" charset="-78"/>
                <a:cs typeface="Almarai" pitchFamily="2" charset="-78"/>
              </a:rPr>
              <a:t> في عام 1985. أحدث إصدار هو </a:t>
            </a:r>
            <a:r>
              <a:rPr lang="en-US" b="0" i="0" dirty="0">
                <a:solidFill>
                  <a:srgbClr val="000000"/>
                </a:solidFill>
                <a:effectLst/>
                <a:latin typeface="Almarai" pitchFamily="2" charset="-78"/>
                <a:cs typeface="Almarai" pitchFamily="2" charset="-78"/>
              </a:rPr>
              <a:t>Windows 11 </a:t>
            </a:r>
          </a:p>
          <a:p>
            <a:pPr algn="just" rtl="1"/>
            <a:r>
              <a:rPr lang="ar-EG" b="0" i="0" dirty="0">
                <a:solidFill>
                  <a:srgbClr val="000000"/>
                </a:solidFill>
                <a:effectLst/>
                <a:latin typeface="Almarai" pitchFamily="2" charset="-78"/>
                <a:cs typeface="Almarai" pitchFamily="2" charset="-78"/>
              </a:rPr>
              <a:t>يستخدم </a:t>
            </a:r>
            <a:r>
              <a:rPr lang="en-US" b="0" i="0" dirty="0">
                <a:solidFill>
                  <a:srgbClr val="000000"/>
                </a:solidFill>
                <a:effectLst/>
                <a:latin typeface="Almarai" pitchFamily="2" charset="-78"/>
                <a:cs typeface="Almarai" pitchFamily="2" charset="-78"/>
              </a:rPr>
              <a:t>Windows </a:t>
            </a:r>
            <a:r>
              <a:rPr lang="ar-EG" b="0" i="0" dirty="0">
                <a:solidFill>
                  <a:srgbClr val="000000"/>
                </a:solidFill>
                <a:effectLst/>
                <a:latin typeface="Almarai" pitchFamily="2" charset="-78"/>
                <a:cs typeface="Almarai" pitchFamily="2" charset="-78"/>
              </a:rPr>
              <a:t>ما يقرب من 88٪ من أجهزة الكمبيوتر الشخصية وأجهزة الكمبيوتر المحمولة على مستوى العالم.</a:t>
            </a:r>
            <a:endParaRPr lang="en-US" b="0" i="0" dirty="0">
              <a:solidFill>
                <a:srgbClr val="000000"/>
              </a:solidFill>
              <a:effectLst/>
              <a:latin typeface="Almarai" pitchFamily="2" charset="-78"/>
              <a:cs typeface="Almarai" pitchFamily="2" charset="-78"/>
            </a:endParaRPr>
          </a:p>
          <a:p>
            <a:pPr algn="just" rtl="1"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rgbClr val="000000"/>
                </a:solidFill>
                <a:effectLst/>
                <a:latin typeface="Almarai" pitchFamily="2" charset="-78"/>
                <a:cs typeface="Almarai" pitchFamily="2" charset="-78"/>
              </a:rPr>
              <a:t> </a:t>
            </a:r>
            <a:r>
              <a:rPr lang="ar-EG" b="1" dirty="0">
                <a:solidFill>
                  <a:srgbClr val="000000"/>
                </a:solidFill>
                <a:latin typeface="Almarai" pitchFamily="2" charset="-78"/>
                <a:cs typeface="Almarai" pitchFamily="2" charset="-78"/>
              </a:rPr>
              <a:t>  </a:t>
            </a:r>
            <a:r>
              <a:rPr lang="en-US" b="0" i="0" dirty="0">
                <a:solidFill>
                  <a:srgbClr val="000000"/>
                </a:solidFill>
                <a:effectLst/>
                <a:latin typeface="Almarai" pitchFamily="2" charset="-78"/>
                <a:cs typeface="Almarai" pitchFamily="2" charset="-78"/>
              </a:rPr>
              <a:t> − </a:t>
            </a:r>
            <a:r>
              <a:rPr lang="en-US" b="1" i="0" dirty="0">
                <a:solidFill>
                  <a:srgbClr val="000000"/>
                </a:solidFill>
                <a:effectLst/>
                <a:latin typeface="Almarai" pitchFamily="2" charset="-78"/>
                <a:cs typeface="Almarai" pitchFamily="2" charset="-78"/>
              </a:rPr>
              <a:t>Linux</a:t>
            </a:r>
            <a:r>
              <a:rPr lang="ar-EG" b="0" i="0" dirty="0">
                <a:solidFill>
                  <a:srgbClr val="000000"/>
                </a:solidFill>
                <a:effectLst/>
                <a:latin typeface="Almarai" pitchFamily="2" charset="-78"/>
                <a:cs typeface="Almarai" pitchFamily="2" charset="-78"/>
              </a:rPr>
              <a:t>نظام تشغيل مفتوح المصدر تستخدمه في الغالب الحواسيب المركزية والحواسيب العملاقة. يعني كونه مفتوح المصدر أن الكود الخاص به متاح مجانًا ويمكن لأي شخص تطوير نظام تشغيل جديد بناءً عليه.</a:t>
            </a:r>
            <a:r>
              <a:rPr lang="en-US" b="0" i="0" dirty="0">
                <a:solidFill>
                  <a:srgbClr val="000000"/>
                </a:solidFill>
                <a:effectLst/>
                <a:latin typeface="Almarai" pitchFamily="2" charset="-78"/>
                <a:cs typeface="Almarai" pitchFamily="2" charset="-78"/>
              </a:rPr>
              <a:t> </a:t>
            </a:r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2644704218"/>
              </p:ext>
            </p:extLst>
          </p:nvPr>
        </p:nvGraphicFramePr>
        <p:xfrm>
          <a:off x="-1" y="3938885"/>
          <a:ext cx="10334625" cy="4001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AEF712E9-1BA7-CB7B-987A-987EC8B003A2}"/>
              </a:ext>
            </a:extLst>
          </p:cNvPr>
          <p:cNvSpPr txBox="1"/>
          <p:nvPr/>
        </p:nvSpPr>
        <p:spPr>
          <a:xfrm>
            <a:off x="342901" y="4545390"/>
            <a:ext cx="9439274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000000"/>
                </a:solidFill>
                <a:latin typeface="Almarai" pitchFamily="2" charset="-78"/>
                <a:cs typeface="Almarai" pitchFamily="2" charset="-78"/>
              </a:rPr>
              <a:t> </a:t>
            </a:r>
            <a:r>
              <a:rPr lang="en-US" b="0" i="0" dirty="0">
                <a:solidFill>
                  <a:srgbClr val="000000"/>
                </a:solidFill>
                <a:effectLst/>
                <a:latin typeface="Almarai" pitchFamily="2" charset="-78"/>
                <a:cs typeface="Almarai" pitchFamily="2" charset="-78"/>
              </a:rPr>
              <a:t>− </a:t>
            </a:r>
            <a:r>
              <a:rPr lang="en-US" b="1" i="0" dirty="0">
                <a:solidFill>
                  <a:srgbClr val="000000"/>
                </a:solidFill>
                <a:effectLst/>
                <a:latin typeface="Almarai" pitchFamily="2" charset="-78"/>
                <a:cs typeface="Almarai" pitchFamily="2" charset="-78"/>
              </a:rPr>
              <a:t>Android </a:t>
            </a:r>
            <a:r>
              <a:rPr lang="ar-EG" b="0" i="0" dirty="0">
                <a:solidFill>
                  <a:srgbClr val="000000"/>
                </a:solidFill>
                <a:effectLst/>
                <a:latin typeface="Almarai" pitchFamily="2" charset="-78"/>
                <a:cs typeface="Almarai" pitchFamily="2" charset="-78"/>
              </a:rPr>
              <a:t>يعد نظام التشغيل المستند إلى </a:t>
            </a:r>
            <a:r>
              <a:rPr lang="en-US" b="0" i="0" dirty="0">
                <a:solidFill>
                  <a:srgbClr val="000000"/>
                </a:solidFill>
                <a:effectLst/>
                <a:latin typeface="Almarai" pitchFamily="2" charset="-78"/>
                <a:cs typeface="Almarai" pitchFamily="2" charset="-78"/>
              </a:rPr>
              <a:t>Linux </a:t>
            </a:r>
            <a:r>
              <a:rPr lang="ar-EG" b="0" i="0" dirty="0">
                <a:solidFill>
                  <a:srgbClr val="000000"/>
                </a:solidFill>
                <a:effectLst/>
                <a:latin typeface="Almarai" pitchFamily="2" charset="-78"/>
                <a:cs typeface="Almarai" pitchFamily="2" charset="-78"/>
              </a:rPr>
              <a:t>من </a:t>
            </a:r>
            <a:r>
              <a:rPr lang="en-US" b="0" i="0" dirty="0">
                <a:solidFill>
                  <a:srgbClr val="000000"/>
                </a:solidFill>
                <a:effectLst/>
                <a:latin typeface="Almarai" pitchFamily="2" charset="-78"/>
                <a:cs typeface="Almarai" pitchFamily="2" charset="-78"/>
              </a:rPr>
              <a:t>Google </a:t>
            </a:r>
            <a:r>
              <a:rPr lang="ar-EG" b="0" i="0" dirty="0">
                <a:solidFill>
                  <a:srgbClr val="000000"/>
                </a:solidFill>
                <a:effectLst/>
                <a:latin typeface="Almarai" pitchFamily="2" charset="-78"/>
                <a:cs typeface="Almarai" pitchFamily="2" charset="-78"/>
              </a:rPr>
              <a:t>أكثر أنظمة تشغيل الأجهزة المحمولة شيوعًا حاليًا. يستخدمه ما يقرب من 85٪ من الأجهزة المحمولة.</a:t>
            </a:r>
          </a:p>
          <a:p>
            <a:pPr algn="just" rtl="1">
              <a:buFont typeface="Arial" panose="020B0604020202020204" pitchFamily="34" charset="0"/>
              <a:buChar char="•"/>
            </a:pPr>
            <a:r>
              <a:rPr lang="ar-EG" b="1" i="0" dirty="0">
                <a:solidFill>
                  <a:srgbClr val="000000"/>
                </a:solidFill>
                <a:effectLst/>
                <a:latin typeface="Almarai" pitchFamily="2" charset="-78"/>
                <a:cs typeface="Almarai" pitchFamily="2" charset="-78"/>
              </a:rPr>
              <a:t> </a:t>
            </a:r>
            <a:r>
              <a:rPr lang="en-US" b="1" i="0" dirty="0">
                <a:solidFill>
                  <a:srgbClr val="000000"/>
                </a:solidFill>
                <a:effectLst/>
                <a:latin typeface="Almarai" pitchFamily="2" charset="-78"/>
                <a:cs typeface="Almarai" pitchFamily="2" charset="-78"/>
              </a:rPr>
              <a:t> </a:t>
            </a:r>
            <a:r>
              <a:rPr lang="en-US" b="0" i="0" dirty="0">
                <a:solidFill>
                  <a:srgbClr val="000000"/>
                </a:solidFill>
                <a:effectLst/>
                <a:latin typeface="Almarai" pitchFamily="2" charset="-78"/>
                <a:cs typeface="Almarai" pitchFamily="2" charset="-78"/>
              </a:rPr>
              <a:t>− </a:t>
            </a:r>
            <a:r>
              <a:rPr lang="en-US" b="1" i="0" dirty="0">
                <a:solidFill>
                  <a:srgbClr val="000000"/>
                </a:solidFill>
                <a:effectLst/>
                <a:latin typeface="Almarai" pitchFamily="2" charset="-78"/>
                <a:cs typeface="Almarai" pitchFamily="2" charset="-78"/>
              </a:rPr>
              <a:t>Windows Phone 7</a:t>
            </a:r>
            <a:r>
              <a:rPr lang="ar-EG" b="0" i="0" dirty="0">
                <a:solidFill>
                  <a:srgbClr val="000000"/>
                </a:solidFill>
                <a:effectLst/>
                <a:latin typeface="Almarai" pitchFamily="2" charset="-78"/>
                <a:cs typeface="Almarai" pitchFamily="2" charset="-78"/>
              </a:rPr>
              <a:t>هو أحدث نظام تشغيل للأجهزة المحمولة تم تطويره بواسطة </a:t>
            </a:r>
            <a:r>
              <a:rPr lang="en-US" dirty="0">
                <a:solidFill>
                  <a:srgbClr val="000000"/>
                </a:solidFill>
                <a:latin typeface="Almarai" pitchFamily="2" charset="-78"/>
                <a:cs typeface="Almarai" pitchFamily="2" charset="-78"/>
              </a:rPr>
              <a:t>.</a:t>
            </a:r>
            <a:r>
              <a:rPr lang="en-US" b="0" i="0" dirty="0">
                <a:solidFill>
                  <a:srgbClr val="000000"/>
                </a:solidFill>
                <a:effectLst/>
                <a:latin typeface="Almarai" pitchFamily="2" charset="-78"/>
                <a:cs typeface="Almarai" pitchFamily="2" charset="-78"/>
              </a:rPr>
              <a:t>Microsoft</a:t>
            </a:r>
          </a:p>
          <a:p>
            <a:pPr algn="just" rtl="1">
              <a:buFont typeface="Arial" panose="020B0604020202020204" pitchFamily="34" charset="0"/>
              <a:buChar char="•"/>
            </a:pPr>
            <a:r>
              <a:rPr lang="ar-EG" b="1" i="0" dirty="0">
                <a:solidFill>
                  <a:srgbClr val="000000"/>
                </a:solidFill>
                <a:effectLst/>
                <a:latin typeface="Almarai" pitchFamily="2" charset="-78"/>
                <a:cs typeface="Almarai" pitchFamily="2" charset="-78"/>
              </a:rPr>
              <a:t> </a:t>
            </a:r>
            <a:r>
              <a:rPr lang="en-US" b="1" i="0" dirty="0">
                <a:solidFill>
                  <a:srgbClr val="000000"/>
                </a:solidFill>
                <a:effectLst/>
                <a:latin typeface="Almarai" pitchFamily="2" charset="-78"/>
                <a:cs typeface="Almarai" pitchFamily="2" charset="-78"/>
              </a:rPr>
              <a:t> </a:t>
            </a:r>
            <a:r>
              <a:rPr lang="en-US" b="0" i="0" dirty="0">
                <a:solidFill>
                  <a:srgbClr val="000000"/>
                </a:solidFill>
                <a:effectLst/>
                <a:latin typeface="Almarai" pitchFamily="2" charset="-78"/>
                <a:cs typeface="Almarai" pitchFamily="2" charset="-78"/>
              </a:rPr>
              <a:t>− </a:t>
            </a:r>
            <a:r>
              <a:rPr lang="en-US" b="1" i="0" dirty="0">
                <a:solidFill>
                  <a:srgbClr val="000000"/>
                </a:solidFill>
                <a:effectLst/>
                <a:latin typeface="Almarai" pitchFamily="2" charset="-78"/>
                <a:cs typeface="Almarai" pitchFamily="2" charset="-78"/>
              </a:rPr>
              <a:t>Apple iOS</a:t>
            </a:r>
            <a:r>
              <a:rPr lang="ar-EG" b="0" i="0" dirty="0">
                <a:solidFill>
                  <a:srgbClr val="000000"/>
                </a:solidFill>
                <a:effectLst/>
                <a:latin typeface="Almarai" pitchFamily="2" charset="-78"/>
                <a:cs typeface="Almarai" pitchFamily="2" charset="-78"/>
              </a:rPr>
              <a:t>نظام تشغيل الهاتف المحمول هذا هو نظام تشغيل تم تطويره بواسطة </a:t>
            </a:r>
            <a:r>
              <a:rPr lang="en-US" b="0" i="0" dirty="0">
                <a:solidFill>
                  <a:srgbClr val="000000"/>
                </a:solidFill>
                <a:effectLst/>
                <a:latin typeface="Almarai" pitchFamily="2" charset="-78"/>
                <a:cs typeface="Almarai" pitchFamily="2" charset="-78"/>
              </a:rPr>
              <a:t>Apple </a:t>
            </a:r>
            <a:r>
              <a:rPr lang="ar-EG" b="0" i="0" dirty="0">
                <a:solidFill>
                  <a:srgbClr val="000000"/>
                </a:solidFill>
                <a:effectLst/>
                <a:latin typeface="Almarai" pitchFamily="2" charset="-78"/>
                <a:cs typeface="Almarai" pitchFamily="2" charset="-78"/>
              </a:rPr>
              <a:t>حصريًا للأجهزة المحمولة الخاصة بها مثل </a:t>
            </a:r>
            <a:r>
              <a:rPr lang="en-US" b="0" i="0" dirty="0">
                <a:solidFill>
                  <a:srgbClr val="000000"/>
                </a:solidFill>
                <a:effectLst/>
                <a:latin typeface="Almarai" pitchFamily="2" charset="-78"/>
                <a:cs typeface="Almarai" pitchFamily="2" charset="-78"/>
              </a:rPr>
              <a:t>iPhone </a:t>
            </a:r>
            <a:r>
              <a:rPr lang="ar-EG" b="0" i="0" dirty="0">
                <a:solidFill>
                  <a:srgbClr val="000000"/>
                </a:solidFill>
                <a:effectLst/>
                <a:latin typeface="Almarai" pitchFamily="2" charset="-78"/>
                <a:cs typeface="Almarai" pitchFamily="2" charset="-78"/>
              </a:rPr>
              <a:t> </a:t>
            </a:r>
            <a:r>
              <a:rPr lang="en-US" b="0" i="0" dirty="0">
                <a:solidFill>
                  <a:srgbClr val="000000"/>
                </a:solidFill>
                <a:effectLst/>
                <a:latin typeface="Almarai" pitchFamily="2" charset="-78"/>
                <a:cs typeface="Almarai" pitchFamily="2" charset="-78"/>
              </a:rPr>
              <a:t> iPad - </a:t>
            </a:r>
            <a:r>
              <a:rPr lang="ar-EG" b="0" i="0" dirty="0">
                <a:solidFill>
                  <a:srgbClr val="000000"/>
                </a:solidFill>
                <a:effectLst/>
                <a:latin typeface="Almarai" pitchFamily="2" charset="-78"/>
                <a:cs typeface="Almarai" pitchFamily="2" charset="-78"/>
              </a:rPr>
              <a:t>وما إلى ذلك.</a:t>
            </a:r>
          </a:p>
          <a:p>
            <a:pPr algn="just" rtl="1">
              <a:buFont typeface="Arial" panose="020B0604020202020204" pitchFamily="34" charset="0"/>
              <a:buChar char="•"/>
            </a:pPr>
            <a:r>
              <a:rPr lang="ar-EG" b="1" i="0" dirty="0">
                <a:solidFill>
                  <a:srgbClr val="000000"/>
                </a:solidFill>
                <a:effectLst/>
                <a:latin typeface="Almarai" pitchFamily="2" charset="-78"/>
                <a:cs typeface="Almarai" pitchFamily="2" charset="-78"/>
              </a:rPr>
              <a:t> </a:t>
            </a:r>
            <a:r>
              <a:rPr lang="en-US" b="1" i="0" dirty="0">
                <a:solidFill>
                  <a:srgbClr val="000000"/>
                </a:solidFill>
                <a:effectLst/>
                <a:latin typeface="Almarai" pitchFamily="2" charset="-78"/>
                <a:cs typeface="Almarai" pitchFamily="2" charset="-78"/>
              </a:rPr>
              <a:t> </a:t>
            </a:r>
            <a:r>
              <a:rPr lang="en-US" b="0" i="0" dirty="0">
                <a:solidFill>
                  <a:srgbClr val="000000"/>
                </a:solidFill>
                <a:effectLst/>
                <a:latin typeface="Almarai" pitchFamily="2" charset="-78"/>
                <a:cs typeface="Almarai" pitchFamily="2" charset="-78"/>
              </a:rPr>
              <a:t>− </a:t>
            </a:r>
            <a:r>
              <a:rPr lang="en-US" b="1" i="0" dirty="0">
                <a:solidFill>
                  <a:srgbClr val="000000"/>
                </a:solidFill>
                <a:effectLst/>
                <a:latin typeface="Almarai" pitchFamily="2" charset="-78"/>
                <a:cs typeface="Almarai" pitchFamily="2" charset="-78"/>
              </a:rPr>
              <a:t>Blackberry OS</a:t>
            </a:r>
            <a:r>
              <a:rPr lang="ar-EG" b="0" i="0" dirty="0">
                <a:solidFill>
                  <a:srgbClr val="000000"/>
                </a:solidFill>
                <a:effectLst/>
                <a:latin typeface="Almarai" pitchFamily="2" charset="-78"/>
                <a:cs typeface="Almarai" pitchFamily="2" charset="-78"/>
              </a:rPr>
              <a:t>هذا هو نظام التشغيل المستخدم من قبل جميع أجهزة بلاك بيري المحمولة مثل الهواتف الذكية وكتب اللعب.</a:t>
            </a:r>
            <a:endParaRPr lang="en-US" b="0" i="0" dirty="0">
              <a:solidFill>
                <a:srgbClr val="000000"/>
              </a:solidFill>
              <a:effectLst/>
              <a:latin typeface="Almarai" pitchFamily="2" charset="-78"/>
              <a:cs typeface="Almarai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164179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EFD68C5-B3A8-C63C-AF29-AA17B2ADF8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5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684404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6591</TotalTime>
  <Words>2072</Words>
  <Application>Microsoft Office PowerPoint</Application>
  <PresentationFormat>Widescreen</PresentationFormat>
  <Paragraphs>111</Paragraphs>
  <Slides>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9" baseType="lpstr">
      <vt:lpstr>Air Strip Arabic</vt:lpstr>
      <vt:lpstr>Almarai</vt:lpstr>
      <vt:lpstr>arial</vt:lpstr>
      <vt:lpstr>arial</vt:lpstr>
      <vt:lpstr>Calibri</vt:lpstr>
      <vt:lpstr>Calibri Light</vt:lpstr>
      <vt:lpstr>Heebo</vt:lpstr>
      <vt:lpstr>Nunito</vt:lpstr>
      <vt:lpstr>Proxima Nova</vt:lpstr>
      <vt:lpstr>Source Sans Pro</vt:lpstr>
      <vt:lpstr>Office Theme</vt:lpstr>
      <vt:lpstr>ICDL COURSE</vt:lpstr>
      <vt:lpstr>Computer History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Menna Tullah</dc:creator>
  <cp:lastModifiedBy>dell</cp:lastModifiedBy>
  <cp:revision>200</cp:revision>
  <dcterms:created xsi:type="dcterms:W3CDTF">2023-07-12T11:29:56Z</dcterms:created>
  <dcterms:modified xsi:type="dcterms:W3CDTF">2023-08-27T22:52:59Z</dcterms:modified>
</cp:coreProperties>
</file>